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1" r:id="rId4"/>
    <p:sldMasterId id="2147484092" r:id="rId5"/>
  </p:sldMasterIdLst>
  <p:notesMasterIdLst>
    <p:notesMasterId r:id="rId13"/>
  </p:notesMasterIdLst>
  <p:handoutMasterIdLst>
    <p:handoutMasterId r:id="rId14"/>
  </p:handoutMasterIdLst>
  <p:sldIdLst>
    <p:sldId id="381" r:id="rId6"/>
    <p:sldId id="344" r:id="rId7"/>
    <p:sldId id="386" r:id="rId8"/>
    <p:sldId id="383" r:id="rId9"/>
    <p:sldId id="384" r:id="rId10"/>
    <p:sldId id="385" r:id="rId11"/>
    <p:sldId id="338" r:id="rId12"/>
  </p:sldIdLst>
  <p:sldSz cx="9144000" cy="5143500" type="screen16x9"/>
  <p:notesSz cx="6670675" cy="9802813"/>
  <p:defaultTextStyle>
    <a:defPPr>
      <a:defRPr lang="en-GB"/>
    </a:defPPr>
    <a:lvl1pPr algn="l" defTabSz="777875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1pPr>
    <a:lvl2pPr marL="388938" indent="68263" algn="l" defTabSz="777875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2pPr>
    <a:lvl3pPr marL="777875" indent="136525" algn="l" defTabSz="777875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3pPr>
    <a:lvl4pPr marL="1168400" indent="203200" algn="l" defTabSz="777875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4pPr>
    <a:lvl5pPr marL="1557338" indent="271463" algn="l" defTabSz="777875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Caecilia LT Std Light" panose="0206050304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halla, Dilpa" initials="" lastIdx="24" clrIdx="0"/>
  <p:cmAuthor id="2" name="Clyde &amp; Co" initials="" lastIdx="2" clrIdx="1"/>
  <p:cmAuthor id="3" name="Jhalla, Dilpa" initials="JD" lastIdx="16" clrIdx="2">
    <p:extLst>
      <p:ext uri="{19B8F6BF-5375-455C-9EA6-DF929625EA0E}">
        <p15:presenceInfo xmlns:p15="http://schemas.microsoft.com/office/powerpoint/2012/main" userId="S::Dilpa.Jhalla@clydeco.com::29cb0a0f-7ff6-4ca3-beff-036e5deb7c4a" providerId="AD"/>
      </p:ext>
    </p:extLst>
  </p:cmAuthor>
  <p:cmAuthor id="4" name="Beattie, Paul" initials="BP" lastIdx="4" clrIdx="3">
    <p:extLst>
      <p:ext uri="{19B8F6BF-5375-455C-9EA6-DF929625EA0E}">
        <p15:presenceInfo xmlns:p15="http://schemas.microsoft.com/office/powerpoint/2012/main" userId="S::Paul.Beattie@clydeco.com::a75cac83-e5ed-41e1-a120-dd53e69c1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9A0"/>
    <a:srgbClr val="66A7B8"/>
    <a:srgbClr val="C585AB"/>
    <a:srgbClr val="88898D"/>
    <a:srgbClr val="B76696"/>
    <a:srgbClr val="F3E6EE"/>
    <a:srgbClr val="E7C9DC"/>
    <a:srgbClr val="9F3373"/>
    <a:srgbClr val="840B55"/>
    <a:srgbClr val="E6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3103" autoAdjust="0"/>
  </p:normalViewPr>
  <p:slideViewPr>
    <p:cSldViewPr snapToObjects="1">
      <p:cViewPr>
        <p:scale>
          <a:sx n="114" d="100"/>
          <a:sy n="114" d="100"/>
        </p:scale>
        <p:origin x="31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7AF59D-2AB3-4366-89FE-3096E6F133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/>
          <a:lstStyle>
            <a:lvl1pPr algn="l" defTabSz="779252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C7B4C-0BAB-490D-86F2-0D90E3FFF9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/>
          <a:lstStyle>
            <a:lvl1pPr algn="r" defTabSz="779252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E574FDB2-62E3-4B24-B59F-0EA5B2A400DA}" type="datetimeFigureOut">
              <a:rPr lang="en-US"/>
              <a:pPr>
                <a:defRPr/>
              </a:pPr>
              <a:t>11/8/2023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F0CBC-141A-4247-AAF1-5F8203AAC2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10688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 anchor="b"/>
          <a:lstStyle>
            <a:lvl1pPr algn="l" defTabSz="779252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B8E128-0304-4742-8864-E95A9BEE1F9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310688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 anchor="b"/>
          <a:lstStyle>
            <a:lvl1pPr algn="r" defTabSz="779252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DE38F9D-3682-425F-B23A-5700FA2E6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CDC44A-5DD5-46AA-87C2-E58BEEF2AE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/>
          <a:lstStyle>
            <a:lvl1pPr algn="l" defTabSz="779252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942E3-D8A3-4B01-BD18-0B3FD462C8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8250" y="0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/>
          <a:lstStyle>
            <a:lvl1pPr algn="r" defTabSz="779252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772E7395-2609-4556-8D75-DEB3A217B9A3}" type="datetimeFigureOut">
              <a:rPr lang="en-US"/>
              <a:pPr>
                <a:defRPr/>
              </a:pPr>
              <a:t>11/8/2023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99C597A-8D71-4FAE-A4CB-01A19E5F89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3700" y="1223963"/>
            <a:ext cx="5883275" cy="3309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30" tIns="47065" rIns="94130" bIns="4706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098B0BD-1082-467F-83B3-EC98120DD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718050"/>
            <a:ext cx="5337175" cy="3859213"/>
          </a:xfrm>
          <a:prstGeom prst="rect">
            <a:avLst/>
          </a:prstGeom>
        </p:spPr>
        <p:txBody>
          <a:bodyPr vert="horz" lIns="94130" tIns="47065" rIns="94130" bIns="4706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CD990-2E55-460E-93BA-8128E9AEB61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10688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 anchor="b"/>
          <a:lstStyle>
            <a:lvl1pPr algn="l" defTabSz="779252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3576F-5170-4248-8242-D81027CF40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8250" y="9310688"/>
            <a:ext cx="2890838" cy="492125"/>
          </a:xfrm>
          <a:prstGeom prst="rect">
            <a:avLst/>
          </a:prstGeom>
        </p:spPr>
        <p:txBody>
          <a:bodyPr vert="horz" lIns="94130" tIns="47065" rIns="94130" bIns="47065" rtlCol="0" anchor="b"/>
          <a:lstStyle>
            <a:lvl1pPr algn="r" defTabSz="779252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8164DC64-EAC8-4FC0-A7BE-04FB791F4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777875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8938" algn="l" defTabSz="777875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77875" algn="l" defTabSz="777875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68400" algn="l" defTabSz="777875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57338" algn="l" defTabSz="777875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 front cover - with image backgroun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-Shape 4">
            <a:extLst>
              <a:ext uri="{FF2B5EF4-FFF2-40B4-BE49-F238E27FC236}">
                <a16:creationId xmlns:a16="http://schemas.microsoft.com/office/drawing/2014/main" id="{20C3CA58-70C3-4A0B-A968-98FC8FF0E072}"/>
              </a:ext>
            </a:extLst>
          </p:cNvPr>
          <p:cNvSpPr/>
          <p:nvPr/>
        </p:nvSpPr>
        <p:spPr>
          <a:xfrm rot="5400000">
            <a:off x="1997075" y="-2000250"/>
            <a:ext cx="5143500" cy="9144000"/>
          </a:xfrm>
          <a:prstGeom prst="corner">
            <a:avLst>
              <a:gd name="adj1" fmla="val 15202"/>
              <a:gd name="adj2" fmla="val 15145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3F5C9E1D-5D53-4310-958E-F5CA5E2CA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58875"/>
            <a:ext cx="200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itle 3"/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7066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 - full sized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7"/>
          </p:nvPr>
        </p:nvSpPr>
        <p:spPr>
          <a:xfrm>
            <a:off x="647560" y="1752161"/>
            <a:ext cx="7804691" cy="3150416"/>
          </a:xfrm>
        </p:spPr>
        <p:txBody>
          <a:bodyPr wrap="square"/>
          <a:lstStyle>
            <a:lvl1pPr>
              <a:defRPr lang="en-US" sz="1200" kern="1200" baseline="0" dirty="0">
                <a:solidFill>
                  <a:schemeClr val="tx1"/>
                </a:solidFill>
                <a:latin typeface="+mj-lt"/>
                <a:ea typeface="Caecilia LT Std Light" pitchFamily="50" charset="0"/>
                <a:cs typeface="Caecilia LT Std Light" pitchFamily="50" charset="0"/>
              </a:defRPr>
            </a:lvl1pPr>
            <a:lvl2pPr>
              <a:defRPr lang="en-US" sz="1200" b="0" kern="1200" dirty="0">
                <a:solidFill>
                  <a:schemeClr val="tx2"/>
                </a:solidFill>
                <a:latin typeface="+mj-lt"/>
                <a:ea typeface="Caecilia LT Std Roman" pitchFamily="50" charset="0"/>
                <a:cs typeface="Caecilia LT Std Roman" pitchFamily="50" charset="0"/>
              </a:defRPr>
            </a:lvl2pPr>
            <a:lvl3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3pPr>
            <a:lvl4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Click to edit Master text styles</a:t>
            </a:r>
          </a:p>
          <a:p>
            <a:pPr lvl="1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Second level</a:t>
            </a:r>
          </a:p>
          <a:p>
            <a:pPr lvl="2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lvl="3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Fourth level</a:t>
            </a:r>
          </a:p>
          <a:p>
            <a:pPr lvl="4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0B584686-9E11-48FF-A0A5-D180A81D1A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883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ject slide - small text with large objec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25">
            <a:extLst>
              <a:ext uri="{FF2B5EF4-FFF2-40B4-BE49-F238E27FC236}">
                <a16:creationId xmlns:a16="http://schemas.microsoft.com/office/drawing/2014/main" id="{C747F8B1-AC5D-4BA8-B816-3728B84B29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3C28EF-A553-40C2-8FC7-CB277D7F2F9D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>
          <a:xfrm>
            <a:off x="647563" y="1753158"/>
            <a:ext cx="2484278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E27089D-DA62-4852-900C-713E3A864C94}"/>
              </a:ext>
            </a:extLst>
          </p:cNvPr>
          <p:cNvSpPr>
            <a:spLocks noGrp="1"/>
          </p:cNvSpPr>
          <p:nvPr>
            <p:ph sz="quarter" idx="98"/>
          </p:nvPr>
        </p:nvSpPr>
        <p:spPr>
          <a:xfrm>
            <a:off x="3275856" y="1752161"/>
            <a:ext cx="5176395" cy="3150416"/>
          </a:xfrm>
        </p:spPr>
        <p:txBody>
          <a:bodyPr wrap="square"/>
          <a:lstStyle>
            <a:lvl1pPr>
              <a:defRPr lang="en-US" sz="1200" kern="1200" baseline="0" dirty="0">
                <a:solidFill>
                  <a:schemeClr val="tx1"/>
                </a:solidFill>
                <a:latin typeface="+mj-lt"/>
                <a:ea typeface="Caecilia LT Std Light" pitchFamily="50" charset="0"/>
                <a:cs typeface="Caecilia LT Std Light" pitchFamily="50" charset="0"/>
              </a:defRPr>
            </a:lvl1pPr>
            <a:lvl2pPr>
              <a:defRPr lang="en-US" sz="1200" b="0" kern="1200" dirty="0">
                <a:solidFill>
                  <a:schemeClr val="tx2"/>
                </a:solidFill>
                <a:latin typeface="+mj-lt"/>
                <a:ea typeface="Caecilia LT Std Roman" pitchFamily="50" charset="0"/>
                <a:cs typeface="Caecilia LT Std Roman" pitchFamily="50" charset="0"/>
              </a:defRPr>
            </a:lvl2pPr>
            <a:lvl3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3pPr>
            <a:lvl4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Click to edit Master text styles</a:t>
            </a:r>
          </a:p>
          <a:p>
            <a:pPr lvl="1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Second level</a:t>
            </a:r>
          </a:p>
          <a:p>
            <a:pPr lvl="2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lvl="3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Fourth level</a:t>
            </a:r>
          </a:p>
          <a:p>
            <a:pPr lvl="4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241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 - large object with smal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25">
            <a:extLst>
              <a:ext uri="{FF2B5EF4-FFF2-40B4-BE49-F238E27FC236}">
                <a16:creationId xmlns:a16="http://schemas.microsoft.com/office/drawing/2014/main" id="{9EF1201B-8E7C-446C-8780-39E819AF96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0BE645B-BA6B-4340-981D-DBA12A237587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>
          <a:xfrm>
            <a:off x="5967973" y="1753158"/>
            <a:ext cx="2484278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21B38F8-8AF9-4720-B9BF-AE1D1FE04FF5}"/>
              </a:ext>
            </a:extLst>
          </p:cNvPr>
          <p:cNvSpPr>
            <a:spLocks noGrp="1"/>
          </p:cNvSpPr>
          <p:nvPr>
            <p:ph sz="quarter" idx="98"/>
          </p:nvPr>
        </p:nvSpPr>
        <p:spPr>
          <a:xfrm>
            <a:off x="647562" y="1752161"/>
            <a:ext cx="5176395" cy="3150416"/>
          </a:xfrm>
        </p:spPr>
        <p:txBody>
          <a:bodyPr wrap="square"/>
          <a:lstStyle>
            <a:lvl1pPr>
              <a:defRPr lang="en-US" sz="1200" kern="1200" baseline="0" dirty="0">
                <a:solidFill>
                  <a:schemeClr val="tx1"/>
                </a:solidFill>
                <a:latin typeface="+mj-lt"/>
                <a:ea typeface="Caecilia LT Std Light" pitchFamily="50" charset="0"/>
                <a:cs typeface="Caecilia LT Std Light" pitchFamily="50" charset="0"/>
              </a:defRPr>
            </a:lvl1pPr>
            <a:lvl2pPr>
              <a:defRPr lang="en-US" sz="1200" b="0" kern="1200" dirty="0">
                <a:solidFill>
                  <a:schemeClr val="tx2"/>
                </a:solidFill>
                <a:latin typeface="+mj-lt"/>
                <a:ea typeface="Caecilia LT Std Roman" pitchFamily="50" charset="0"/>
                <a:cs typeface="Caecilia LT Std Roman" pitchFamily="50" charset="0"/>
              </a:defRPr>
            </a:lvl2pPr>
            <a:lvl3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3pPr>
            <a:lvl4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Click to edit Master text styles</a:t>
            </a:r>
          </a:p>
          <a:p>
            <a:pPr lvl="1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Second level</a:t>
            </a:r>
          </a:p>
          <a:p>
            <a:pPr lvl="2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lvl="3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Fourth level</a:t>
            </a:r>
          </a:p>
          <a:p>
            <a:pPr lvl="4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945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 - 3 obje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25">
            <a:extLst>
              <a:ext uri="{FF2B5EF4-FFF2-40B4-BE49-F238E27FC236}">
                <a16:creationId xmlns:a16="http://schemas.microsoft.com/office/drawing/2014/main" id="{A62851FD-83D0-4043-BB36-018E59EA71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B931A84-A932-4AAB-877C-8D94689F1C30}"/>
              </a:ext>
            </a:extLst>
          </p:cNvPr>
          <p:cNvSpPr>
            <a:spLocks noGrp="1"/>
          </p:cNvSpPr>
          <p:nvPr>
            <p:ph sz="quarter" idx="98"/>
          </p:nvPr>
        </p:nvSpPr>
        <p:spPr>
          <a:xfrm>
            <a:off x="647563" y="1752161"/>
            <a:ext cx="3852430" cy="3150416"/>
          </a:xfrm>
        </p:spPr>
        <p:txBody>
          <a:bodyPr wrap="square"/>
          <a:lstStyle>
            <a:lvl1pPr>
              <a:defRPr lang="en-US" sz="1200" kern="1200" baseline="0" dirty="0">
                <a:solidFill>
                  <a:schemeClr val="tx1"/>
                </a:solidFill>
                <a:latin typeface="+mj-lt"/>
                <a:ea typeface="Caecilia LT Std Light" pitchFamily="50" charset="0"/>
                <a:cs typeface="Caecilia LT Std Light" pitchFamily="50" charset="0"/>
              </a:defRPr>
            </a:lvl1pPr>
            <a:lvl2pPr>
              <a:defRPr lang="en-US" sz="1200" b="0" kern="1200" dirty="0">
                <a:solidFill>
                  <a:schemeClr val="tx2"/>
                </a:solidFill>
                <a:latin typeface="+mj-lt"/>
                <a:ea typeface="Caecilia LT Std Roman" pitchFamily="50" charset="0"/>
                <a:cs typeface="Caecilia LT Std Roman" pitchFamily="50" charset="0"/>
              </a:defRPr>
            </a:lvl2pPr>
            <a:lvl3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3pPr>
            <a:lvl4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Click to edit Master text styles</a:t>
            </a:r>
          </a:p>
          <a:p>
            <a:pPr lvl="1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Second level</a:t>
            </a:r>
          </a:p>
          <a:p>
            <a:pPr lvl="2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lvl="3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Fourth level</a:t>
            </a:r>
          </a:p>
          <a:p>
            <a:pPr lvl="4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F4D6AF64-77E7-4957-85B3-2D91BA5EFE3A}"/>
              </a:ext>
            </a:extLst>
          </p:cNvPr>
          <p:cNvSpPr>
            <a:spLocks noGrp="1"/>
          </p:cNvSpPr>
          <p:nvPr>
            <p:ph sz="quarter" idx="99"/>
          </p:nvPr>
        </p:nvSpPr>
        <p:spPr>
          <a:xfrm>
            <a:off x="4599821" y="1752161"/>
            <a:ext cx="3852430" cy="3150416"/>
          </a:xfrm>
        </p:spPr>
        <p:txBody>
          <a:bodyPr wrap="square"/>
          <a:lstStyle>
            <a:lvl1pPr>
              <a:defRPr lang="en-US" sz="1200" kern="1200" baseline="0" dirty="0">
                <a:solidFill>
                  <a:schemeClr val="tx1"/>
                </a:solidFill>
                <a:latin typeface="+mj-lt"/>
                <a:ea typeface="Caecilia LT Std Light" pitchFamily="50" charset="0"/>
                <a:cs typeface="Caecilia LT Std Light" pitchFamily="50" charset="0"/>
              </a:defRPr>
            </a:lvl1pPr>
            <a:lvl2pPr>
              <a:defRPr lang="en-US" sz="1200" b="0" kern="1200" dirty="0">
                <a:solidFill>
                  <a:schemeClr val="tx2"/>
                </a:solidFill>
                <a:latin typeface="+mj-lt"/>
                <a:ea typeface="Caecilia LT Std Roman" pitchFamily="50" charset="0"/>
                <a:cs typeface="Caecilia LT Std Roman" pitchFamily="50" charset="0"/>
              </a:defRPr>
            </a:lvl2pPr>
            <a:lvl3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3pPr>
            <a:lvl4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Click to edit Master text styles</a:t>
            </a:r>
          </a:p>
          <a:p>
            <a:pPr lvl="1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Second level</a:t>
            </a:r>
          </a:p>
          <a:p>
            <a:pPr lvl="2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lvl="3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Fourth level</a:t>
            </a:r>
          </a:p>
          <a:p>
            <a:pPr lvl="4" algn="l" defTabSz="777875" rtl="0" eaLnBrk="1" fontAlgn="base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773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- full siz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0" y="1751323"/>
            <a:ext cx="9144000" cy="315118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Text Placeholder 25">
            <a:extLst>
              <a:ext uri="{FF2B5EF4-FFF2-40B4-BE49-F238E27FC236}">
                <a16:creationId xmlns:a16="http://schemas.microsoft.com/office/drawing/2014/main" id="{6AE7B5FC-A1A0-471A-AA4A-27B9953E3F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7662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- small text with 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3275856" y="1747410"/>
            <a:ext cx="5868144" cy="315118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D4025FE0-5654-497C-BE47-B54D0C4F8F5F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>
          <a:xfrm>
            <a:off x="647563" y="1753158"/>
            <a:ext cx="2484278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BA081483-C807-4F7E-8ECF-A6F95EED26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8810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- large text with small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6005513" y="1753158"/>
            <a:ext cx="3138487" cy="315118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CF43E56-B27B-4B77-882D-53DA4AA080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7562" y="1753158"/>
            <a:ext cx="5220582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25">
            <a:extLst>
              <a:ext uri="{FF2B5EF4-FFF2-40B4-BE49-F238E27FC236}">
                <a16:creationId xmlns:a16="http://schemas.microsoft.com/office/drawing/2014/main" id="{E2473A97-D0B9-4CBA-B8BA-394C48E485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0565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1 column with contac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47564" y="491075"/>
            <a:ext cx="7809282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Picture Placeholder 11"/>
          <p:cNvSpPr>
            <a:spLocks noGrp="1" noChangeAspect="1"/>
          </p:cNvSpPr>
          <p:nvPr>
            <p:ph type="pic" sz="quarter" idx="98"/>
          </p:nvPr>
        </p:nvSpPr>
        <p:spPr>
          <a:xfrm>
            <a:off x="6593974" y="3175418"/>
            <a:ext cx="1216579" cy="121657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29"/>
          <p:cNvSpPr>
            <a:spLocks noGrp="1"/>
          </p:cNvSpPr>
          <p:nvPr>
            <p:ph type="body" sz="quarter" idx="107" hasCustomPrompt="1"/>
          </p:nvPr>
        </p:nvSpPr>
        <p:spPr>
          <a:xfrm>
            <a:off x="6624805" y="4503258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2" name="Text Placeholder 29"/>
          <p:cNvSpPr>
            <a:spLocks noGrp="1"/>
          </p:cNvSpPr>
          <p:nvPr>
            <p:ph type="body" sz="quarter" idx="108"/>
          </p:nvPr>
        </p:nvSpPr>
        <p:spPr>
          <a:xfrm>
            <a:off x="6624805" y="4728258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9F8EA6FE-1D89-4666-9B87-26F446B582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8A1EF7D4-CADF-4DE1-9D47-51471C77F33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7562" y="1753158"/>
            <a:ext cx="5868654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58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her slide - 8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1"/>
          <p:cNvSpPr>
            <a:spLocks noGrp="1" noChangeAspect="1"/>
          </p:cNvSpPr>
          <p:nvPr>
            <p:ph type="pic" sz="quarter" idx="96"/>
          </p:nvPr>
        </p:nvSpPr>
        <p:spPr>
          <a:xfrm>
            <a:off x="647563" y="1943870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Text Placeholder 29"/>
          <p:cNvSpPr>
            <a:spLocks noGrp="1"/>
          </p:cNvSpPr>
          <p:nvPr>
            <p:ph type="body" sz="quarter" idx="98" hasCustomPrompt="1"/>
          </p:nvPr>
        </p:nvSpPr>
        <p:spPr>
          <a:xfrm>
            <a:off x="647562" y="2987413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 Placeholder 29"/>
          <p:cNvSpPr>
            <a:spLocks noGrp="1"/>
          </p:cNvSpPr>
          <p:nvPr>
            <p:ph type="body" sz="quarter" idx="99"/>
          </p:nvPr>
        </p:nvSpPr>
        <p:spPr>
          <a:xfrm>
            <a:off x="647562" y="3219822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00"/>
          </p:nvPr>
        </p:nvSpPr>
        <p:spPr>
          <a:xfrm>
            <a:off x="2639012" y="1943870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Text Placeholder 29"/>
          <p:cNvSpPr>
            <a:spLocks noGrp="1"/>
          </p:cNvSpPr>
          <p:nvPr>
            <p:ph type="body" sz="quarter" idx="101" hasCustomPrompt="1"/>
          </p:nvPr>
        </p:nvSpPr>
        <p:spPr>
          <a:xfrm>
            <a:off x="2639011" y="2987413"/>
            <a:ext cx="1827446" cy="180000"/>
          </a:xfrm>
        </p:spPr>
        <p:txBody>
          <a:bodyPr wrap="square" spcCol="0">
            <a:noAutofit/>
          </a:bodyPr>
          <a:lstStyle>
            <a:lvl1pPr marL="0" marR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L="0" marR="0" lvl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Name surname</a:t>
            </a:r>
          </a:p>
        </p:txBody>
      </p:sp>
      <p:sp>
        <p:nvSpPr>
          <p:cNvPr id="15" name="Text Placeholder 29"/>
          <p:cNvSpPr>
            <a:spLocks noGrp="1"/>
          </p:cNvSpPr>
          <p:nvPr>
            <p:ph type="body" sz="quarter" idx="102"/>
          </p:nvPr>
        </p:nvSpPr>
        <p:spPr>
          <a:xfrm>
            <a:off x="2639976" y="3219822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11"/>
          <p:cNvSpPr>
            <a:spLocks noGrp="1" noChangeAspect="1"/>
          </p:cNvSpPr>
          <p:nvPr>
            <p:ph type="pic" sz="quarter" idx="103"/>
          </p:nvPr>
        </p:nvSpPr>
        <p:spPr>
          <a:xfrm>
            <a:off x="4630461" y="1943870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ext Placeholder 29"/>
          <p:cNvSpPr>
            <a:spLocks noGrp="1"/>
          </p:cNvSpPr>
          <p:nvPr>
            <p:ph type="body" sz="quarter" idx="104" hasCustomPrompt="1"/>
          </p:nvPr>
        </p:nvSpPr>
        <p:spPr>
          <a:xfrm>
            <a:off x="4630460" y="2987413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8" name="Text Placeholder 29"/>
          <p:cNvSpPr>
            <a:spLocks noGrp="1"/>
          </p:cNvSpPr>
          <p:nvPr>
            <p:ph type="body" sz="quarter" idx="105"/>
          </p:nvPr>
        </p:nvSpPr>
        <p:spPr>
          <a:xfrm>
            <a:off x="4632390" y="3219822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11"/>
          <p:cNvSpPr>
            <a:spLocks noGrp="1" noChangeAspect="1"/>
          </p:cNvSpPr>
          <p:nvPr>
            <p:ph type="pic" sz="quarter" idx="106"/>
          </p:nvPr>
        </p:nvSpPr>
        <p:spPr>
          <a:xfrm>
            <a:off x="6621910" y="1943870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Text Placeholder 29"/>
          <p:cNvSpPr>
            <a:spLocks noGrp="1"/>
          </p:cNvSpPr>
          <p:nvPr>
            <p:ph type="body" sz="quarter" idx="107" hasCustomPrompt="1"/>
          </p:nvPr>
        </p:nvSpPr>
        <p:spPr>
          <a:xfrm>
            <a:off x="6624805" y="2987413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21" name="Text Placeholder 29"/>
          <p:cNvSpPr>
            <a:spLocks noGrp="1"/>
          </p:cNvSpPr>
          <p:nvPr>
            <p:ph type="body" sz="quarter" idx="108"/>
          </p:nvPr>
        </p:nvSpPr>
        <p:spPr>
          <a:xfrm>
            <a:off x="6624805" y="3219822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11"/>
          <p:cNvSpPr>
            <a:spLocks noGrp="1" noChangeAspect="1"/>
          </p:cNvSpPr>
          <p:nvPr>
            <p:ph type="pic" sz="quarter" idx="109"/>
          </p:nvPr>
        </p:nvSpPr>
        <p:spPr>
          <a:xfrm>
            <a:off x="647564" y="3475602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ext Placeholder 29"/>
          <p:cNvSpPr>
            <a:spLocks noGrp="1"/>
          </p:cNvSpPr>
          <p:nvPr>
            <p:ph type="body" sz="quarter" idx="110" hasCustomPrompt="1"/>
          </p:nvPr>
        </p:nvSpPr>
        <p:spPr>
          <a:xfrm>
            <a:off x="647563" y="450630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26" name="Text Placeholder 29"/>
          <p:cNvSpPr>
            <a:spLocks noGrp="1"/>
          </p:cNvSpPr>
          <p:nvPr>
            <p:ph type="body" sz="quarter" idx="111"/>
          </p:nvPr>
        </p:nvSpPr>
        <p:spPr>
          <a:xfrm>
            <a:off x="647563" y="473199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11"/>
          <p:cNvSpPr>
            <a:spLocks noGrp="1" noChangeAspect="1"/>
          </p:cNvSpPr>
          <p:nvPr>
            <p:ph type="pic" sz="quarter" idx="112"/>
          </p:nvPr>
        </p:nvSpPr>
        <p:spPr>
          <a:xfrm>
            <a:off x="2639013" y="3475602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8" name="Text Placeholder 29"/>
          <p:cNvSpPr>
            <a:spLocks noGrp="1"/>
          </p:cNvSpPr>
          <p:nvPr>
            <p:ph type="body" sz="quarter" idx="113" hasCustomPrompt="1"/>
          </p:nvPr>
        </p:nvSpPr>
        <p:spPr>
          <a:xfrm>
            <a:off x="2639012" y="450630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29" name="Text Placeholder 29"/>
          <p:cNvSpPr>
            <a:spLocks noGrp="1"/>
          </p:cNvSpPr>
          <p:nvPr>
            <p:ph type="body" sz="quarter" idx="114"/>
          </p:nvPr>
        </p:nvSpPr>
        <p:spPr>
          <a:xfrm>
            <a:off x="2639977" y="473199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11"/>
          <p:cNvSpPr>
            <a:spLocks noGrp="1" noChangeAspect="1"/>
          </p:cNvSpPr>
          <p:nvPr>
            <p:ph type="pic" sz="quarter" idx="115"/>
          </p:nvPr>
        </p:nvSpPr>
        <p:spPr>
          <a:xfrm>
            <a:off x="4630462" y="3475602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5" name="Text Placeholder 29"/>
          <p:cNvSpPr>
            <a:spLocks noGrp="1"/>
          </p:cNvSpPr>
          <p:nvPr>
            <p:ph type="body" sz="quarter" idx="116" hasCustomPrompt="1"/>
          </p:nvPr>
        </p:nvSpPr>
        <p:spPr>
          <a:xfrm>
            <a:off x="4630461" y="450630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36" name="Text Placeholder 29"/>
          <p:cNvSpPr>
            <a:spLocks noGrp="1"/>
          </p:cNvSpPr>
          <p:nvPr>
            <p:ph type="body" sz="quarter" idx="117"/>
          </p:nvPr>
        </p:nvSpPr>
        <p:spPr>
          <a:xfrm>
            <a:off x="4632391" y="473199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Picture Placeholder 11"/>
          <p:cNvSpPr>
            <a:spLocks noGrp="1" noChangeAspect="1"/>
          </p:cNvSpPr>
          <p:nvPr>
            <p:ph type="pic" sz="quarter" idx="118"/>
          </p:nvPr>
        </p:nvSpPr>
        <p:spPr>
          <a:xfrm>
            <a:off x="6621911" y="3475602"/>
            <a:ext cx="972110" cy="972110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8" name="Text Placeholder 29"/>
          <p:cNvSpPr>
            <a:spLocks noGrp="1"/>
          </p:cNvSpPr>
          <p:nvPr>
            <p:ph type="body" sz="quarter" idx="119" hasCustomPrompt="1"/>
          </p:nvPr>
        </p:nvSpPr>
        <p:spPr>
          <a:xfrm>
            <a:off x="6624806" y="4506300"/>
            <a:ext cx="1827446" cy="180000"/>
          </a:xfrm>
        </p:spPr>
        <p:txBody>
          <a:bodyPr wrap="square" spcCol="0">
            <a:noAutofit/>
          </a:bodyPr>
          <a:lstStyle>
            <a:lvl1pPr marL="0" marR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chemeClr val="tx2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L="0" marR="0" lvl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Name surname</a:t>
            </a:r>
          </a:p>
        </p:txBody>
      </p:sp>
      <p:sp>
        <p:nvSpPr>
          <p:cNvPr id="39" name="Text Placeholder 29"/>
          <p:cNvSpPr>
            <a:spLocks noGrp="1"/>
          </p:cNvSpPr>
          <p:nvPr>
            <p:ph type="body" sz="quarter" idx="120"/>
          </p:nvPr>
        </p:nvSpPr>
        <p:spPr>
          <a:xfrm>
            <a:off x="6624806" y="4731990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itle 3"/>
          <p:cNvSpPr>
            <a:spLocks noGrp="1"/>
          </p:cNvSpPr>
          <p:nvPr>
            <p:ph type="title"/>
          </p:nvPr>
        </p:nvSpPr>
        <p:spPr>
          <a:xfrm>
            <a:off x="647564" y="491075"/>
            <a:ext cx="7809282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E374C88E-555F-40C7-8C40-E18BA43FD8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9487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1 column with top 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47564" y="491075"/>
            <a:ext cx="6372708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Picture Placeholder 11"/>
          <p:cNvSpPr>
            <a:spLocks noGrp="1" noChangeAspect="1"/>
          </p:cNvSpPr>
          <p:nvPr>
            <p:ph type="pic" sz="quarter" idx="98"/>
          </p:nvPr>
        </p:nvSpPr>
        <p:spPr>
          <a:xfrm>
            <a:off x="7235672" y="493510"/>
            <a:ext cx="1216579" cy="121657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6AA8C2EF-5EC4-4DE1-8AD0-04790CC7AE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3" y="1161604"/>
            <a:ext cx="637270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7C1819C-D053-4945-BE32-3D334A519D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7561" y="1753158"/>
            <a:ext cx="7813065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1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aims front cover - with image fra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8E5AA47-9A93-4D58-A319-B83D600EC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C30DB2D5-CDE8-4E27-98D8-25DC943C12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8C48E520-E8EA-4F30-9B29-05FD1A102F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184EE140-141E-4366-8F5C-197D2B5AC3D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58875"/>
            <a:ext cx="200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1753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her slide - Panel layout - 4 bi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1"/>
          <p:cNvSpPr>
            <a:spLocks noGrp="1" noChangeAspect="1"/>
          </p:cNvSpPr>
          <p:nvPr>
            <p:ph type="pic" sz="quarter" idx="96"/>
          </p:nvPr>
        </p:nvSpPr>
        <p:spPr>
          <a:xfrm>
            <a:off x="647561" y="1810845"/>
            <a:ext cx="1149719" cy="114971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Text Placeholder 29"/>
          <p:cNvSpPr>
            <a:spLocks noGrp="1"/>
          </p:cNvSpPr>
          <p:nvPr>
            <p:ph type="body" sz="quarter" idx="98" hasCustomPrompt="1"/>
          </p:nvPr>
        </p:nvSpPr>
        <p:spPr>
          <a:xfrm>
            <a:off x="647561" y="3061866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Caecilia LT Std Light" panose="02060503040505020204" pitchFamily="18" charset="0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1" name="Text Placeholder 29"/>
          <p:cNvSpPr>
            <a:spLocks noGrp="1"/>
          </p:cNvSpPr>
          <p:nvPr>
            <p:ph type="body" sz="quarter" idx="99"/>
          </p:nvPr>
        </p:nvSpPr>
        <p:spPr>
          <a:xfrm>
            <a:off x="647561" y="3327854"/>
            <a:ext cx="1827446" cy="180000"/>
          </a:xfrm>
        </p:spPr>
        <p:txBody>
          <a:bodyPr wrap="square" spcCol="0">
            <a:noAutofit/>
          </a:bodyPr>
          <a:lstStyle>
            <a:lvl1pPr marL="0" marR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L="0" marR="0" lvl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00"/>
          </p:nvPr>
        </p:nvSpPr>
        <p:spPr>
          <a:xfrm>
            <a:off x="2639011" y="1810845"/>
            <a:ext cx="1149719" cy="114971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Text Placeholder 29"/>
          <p:cNvSpPr>
            <a:spLocks noGrp="1"/>
          </p:cNvSpPr>
          <p:nvPr>
            <p:ph type="body" sz="quarter" idx="101" hasCustomPrompt="1"/>
          </p:nvPr>
        </p:nvSpPr>
        <p:spPr>
          <a:xfrm>
            <a:off x="2639011" y="3061866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Caecilia LT Std Light" panose="02060503040505020204" pitchFamily="18" charset="0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5" name="Text Placeholder 29"/>
          <p:cNvSpPr>
            <a:spLocks noGrp="1"/>
          </p:cNvSpPr>
          <p:nvPr>
            <p:ph type="body" sz="quarter" idx="102"/>
          </p:nvPr>
        </p:nvSpPr>
        <p:spPr>
          <a:xfrm>
            <a:off x="2639011" y="3327854"/>
            <a:ext cx="1827446" cy="180000"/>
          </a:xfrm>
        </p:spPr>
        <p:txBody>
          <a:bodyPr wrap="square" spcCol="0">
            <a:noAutofit/>
          </a:bodyPr>
          <a:lstStyle>
            <a:lvl1pPr marL="0" marR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L="0" marR="0" lvl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6" name="Picture Placeholder 11"/>
          <p:cNvSpPr>
            <a:spLocks noGrp="1" noChangeAspect="1"/>
          </p:cNvSpPr>
          <p:nvPr>
            <p:ph type="pic" sz="quarter" idx="103"/>
          </p:nvPr>
        </p:nvSpPr>
        <p:spPr>
          <a:xfrm>
            <a:off x="4630460" y="1810845"/>
            <a:ext cx="1149719" cy="114971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ext Placeholder 29"/>
          <p:cNvSpPr>
            <a:spLocks noGrp="1"/>
          </p:cNvSpPr>
          <p:nvPr>
            <p:ph type="body" sz="quarter" idx="104" hasCustomPrompt="1"/>
          </p:nvPr>
        </p:nvSpPr>
        <p:spPr>
          <a:xfrm>
            <a:off x="4630460" y="3061866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Caecilia LT Std Light" panose="02060503040505020204" pitchFamily="18" charset="0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8" name="Text Placeholder 29"/>
          <p:cNvSpPr>
            <a:spLocks noGrp="1"/>
          </p:cNvSpPr>
          <p:nvPr>
            <p:ph type="body" sz="quarter" idx="105"/>
          </p:nvPr>
        </p:nvSpPr>
        <p:spPr>
          <a:xfrm>
            <a:off x="4630460" y="3327854"/>
            <a:ext cx="1827446" cy="180000"/>
          </a:xfrm>
        </p:spPr>
        <p:txBody>
          <a:bodyPr wrap="square" spcCol="0">
            <a:noAutofit/>
          </a:bodyPr>
          <a:lstStyle>
            <a:lvl1pPr marL="0" marR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L="0" marR="0" lvl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9" name="Picture Placeholder 11"/>
          <p:cNvSpPr>
            <a:spLocks noGrp="1" noChangeAspect="1"/>
          </p:cNvSpPr>
          <p:nvPr>
            <p:ph type="pic" sz="quarter" idx="106"/>
          </p:nvPr>
        </p:nvSpPr>
        <p:spPr>
          <a:xfrm>
            <a:off x="6621909" y="1810845"/>
            <a:ext cx="1149719" cy="114971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Text Placeholder 29"/>
          <p:cNvSpPr>
            <a:spLocks noGrp="1"/>
          </p:cNvSpPr>
          <p:nvPr>
            <p:ph type="body" sz="quarter" idx="107" hasCustomPrompt="1"/>
          </p:nvPr>
        </p:nvSpPr>
        <p:spPr>
          <a:xfrm>
            <a:off x="6621909" y="3061866"/>
            <a:ext cx="1827446" cy="180000"/>
          </a:xfrm>
        </p:spPr>
        <p:txBody>
          <a:bodyPr wrap="square" spcCol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tx2"/>
                </a:solidFill>
                <a:latin typeface="Caecilia LT Std Light" panose="02060503040505020204" pitchFamily="18" charset="0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21" name="Text Placeholder 29"/>
          <p:cNvSpPr>
            <a:spLocks noGrp="1"/>
          </p:cNvSpPr>
          <p:nvPr>
            <p:ph type="body" sz="quarter" idx="108"/>
          </p:nvPr>
        </p:nvSpPr>
        <p:spPr>
          <a:xfrm>
            <a:off x="6621909" y="3327854"/>
            <a:ext cx="1827446" cy="180000"/>
          </a:xfrm>
        </p:spPr>
        <p:txBody>
          <a:bodyPr wrap="square" spcCol="0">
            <a:noAutofit/>
          </a:bodyPr>
          <a:lstStyle>
            <a:lvl1pPr marL="0" marR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 baseline="0">
                <a:solidFill>
                  <a:schemeClr val="tx1"/>
                </a:solidFill>
                <a:latin typeface="+mn-lt"/>
                <a:cs typeface="Caecilia LT Std Light" panose="02060503040505020204" pitchFamily="18" charset="0"/>
              </a:defRPr>
            </a:lvl1pPr>
            <a:lvl2pPr marL="6350" indent="0" algn="l">
              <a:lnSpc>
                <a:spcPts val="900"/>
              </a:lnSpc>
              <a:spcBef>
                <a:spcPts val="0"/>
              </a:spcBef>
              <a:spcAft>
                <a:spcPts val="200"/>
              </a:spcAft>
              <a:tabLst/>
              <a:defRPr sz="900" b="1" i="0" baseline="0">
                <a:solidFill>
                  <a:srgbClr val="FF0000"/>
                </a:solidFill>
                <a:latin typeface="+mn-lt"/>
                <a:cs typeface="Caecilia LT Std Bold"/>
              </a:defRPr>
            </a:lvl2pPr>
            <a:lvl3pPr marL="177792" indent="0">
              <a:lnSpc>
                <a:spcPts val="800"/>
              </a:lnSpc>
              <a:spcAft>
                <a:spcPts val="1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3pPr>
            <a:lvl4pPr marL="177792" indent="0">
              <a:lnSpc>
                <a:spcPts val="800"/>
              </a:lnSpc>
              <a:spcAft>
                <a:spcPts val="200"/>
              </a:spcAft>
              <a:buClr>
                <a:schemeClr val="accent1"/>
              </a:buClr>
              <a:buSzPct val="85000"/>
              <a:buFont typeface="LucidaGrande" charset="0"/>
              <a:buNone/>
              <a:tabLst/>
              <a:defRPr sz="800" baseline="0">
                <a:solidFill>
                  <a:schemeClr val="tx1"/>
                </a:solidFill>
                <a:latin typeface="+mn-lt"/>
              </a:defRPr>
            </a:lvl4pPr>
            <a:lvl5pPr marL="266688" indent="-128583" algn="l">
              <a:lnSpc>
                <a:spcPts val="900"/>
              </a:lnSpc>
              <a:spcAft>
                <a:spcPts val="300"/>
              </a:spcAft>
              <a:buFont typeface="LucidaGrande" charset="0"/>
              <a:buChar char="-"/>
              <a:tabLst/>
              <a:defRPr sz="900" baseline="0">
                <a:solidFill>
                  <a:schemeClr val="bg1"/>
                </a:solidFill>
                <a:latin typeface="+mn-lt"/>
              </a:defRPr>
            </a:lvl5pPr>
          </a:lstStyle>
          <a:p>
            <a:pPr marL="0" marR="0" lvl="0" indent="0" algn="l" defTabSz="7778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2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112"/>
          </p:nvPr>
        </p:nvSpPr>
        <p:spPr>
          <a:xfrm>
            <a:off x="647561" y="3577869"/>
            <a:ext cx="1827447" cy="1326476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Caecilia LT Std Light" panose="02060503040505020204" pitchFamily="18" charset="0"/>
              <a:buChar char="∙"/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13"/>
          </p:nvPr>
        </p:nvSpPr>
        <p:spPr>
          <a:xfrm>
            <a:off x="2639011" y="3577869"/>
            <a:ext cx="1827447" cy="1326476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Caecilia LT Std Light" panose="02060503040505020204" pitchFamily="18" charset="0"/>
              <a:buChar char="∙"/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114"/>
          </p:nvPr>
        </p:nvSpPr>
        <p:spPr>
          <a:xfrm>
            <a:off x="4630460" y="3577869"/>
            <a:ext cx="1827447" cy="1326476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Caecilia LT Std Light" panose="02060503040505020204" pitchFamily="18" charset="0"/>
              <a:buChar char="∙"/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115"/>
          </p:nvPr>
        </p:nvSpPr>
        <p:spPr>
          <a:xfrm>
            <a:off x="6621909" y="3577869"/>
            <a:ext cx="1827447" cy="1326476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j-lt"/>
                <a:ea typeface="Caecilia LT Std Light"/>
                <a:cs typeface="Caecilia LT Std Ligh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61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slide - no disclaim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-Shape 4">
            <a:extLst>
              <a:ext uri="{FF2B5EF4-FFF2-40B4-BE49-F238E27FC236}">
                <a16:creationId xmlns:a16="http://schemas.microsoft.com/office/drawing/2014/main" id="{B03D229B-02F0-4456-9066-D2EC2DC03CAF}"/>
              </a:ext>
            </a:extLst>
          </p:cNvPr>
          <p:cNvSpPr/>
          <p:nvPr/>
        </p:nvSpPr>
        <p:spPr>
          <a:xfrm rot="5400000">
            <a:off x="1997075" y="-2000250"/>
            <a:ext cx="5143500" cy="9144000"/>
          </a:xfrm>
          <a:prstGeom prst="corner">
            <a:avLst>
              <a:gd name="adj1" fmla="val 15202"/>
              <a:gd name="adj2" fmla="val 15145"/>
            </a:avLst>
          </a:prstGeom>
          <a:solidFill>
            <a:srgbClr val="3389A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D0E60483-89AC-457B-A9E8-10B719D6D9B8}"/>
              </a:ext>
            </a:extLst>
          </p:cNvPr>
          <p:cNvSpPr txBox="1"/>
          <p:nvPr/>
        </p:nvSpPr>
        <p:spPr>
          <a:xfrm>
            <a:off x="7342188" y="4552950"/>
            <a:ext cx="1398587" cy="1936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250" spc="-2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ww</a:t>
            </a:r>
            <a:r>
              <a:rPr sz="1250" spc="-120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w</a:t>
            </a:r>
            <a:r>
              <a:rPr sz="1250" spc="-2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.c</a:t>
            </a:r>
            <a:r>
              <a:rPr sz="1250" spc="-5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l</a:t>
            </a:r>
            <a:r>
              <a:rPr sz="1250" spc="-2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ydeco.com</a:t>
            </a:r>
            <a:endParaRPr sz="1250" dirty="0">
              <a:solidFill>
                <a:schemeClr val="bg1"/>
              </a:solidFill>
              <a:latin typeface="Caecilia LT Std Light" pitchFamily="50" charset="0"/>
              <a:cs typeface="Caecilia LT Std Bold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8442" y="1758275"/>
            <a:ext cx="7293810" cy="1245524"/>
          </a:xfrm>
          <a:ln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1158441" y="3231922"/>
            <a:ext cx="7293810" cy="350682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 baseline="0">
                <a:solidFill>
                  <a:schemeClr val="bg1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158441" y="3582603"/>
            <a:ext cx="7293810" cy="79966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0118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slide - with disclaim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>
            <a:extLst>
              <a:ext uri="{FF2B5EF4-FFF2-40B4-BE49-F238E27FC236}">
                <a16:creationId xmlns:a16="http://schemas.microsoft.com/office/drawing/2014/main" id="{A22CD62A-7314-4349-B7BD-727C10A1E25B}"/>
              </a:ext>
            </a:extLst>
          </p:cNvPr>
          <p:cNvSpPr txBox="1"/>
          <p:nvPr/>
        </p:nvSpPr>
        <p:spPr>
          <a:xfrm>
            <a:off x="7342188" y="4552950"/>
            <a:ext cx="1398587" cy="1936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250" spc="-2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ww</a:t>
            </a:r>
            <a:r>
              <a:rPr sz="1250" spc="-120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w</a:t>
            </a:r>
            <a:r>
              <a:rPr sz="1250" spc="-2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.c</a:t>
            </a:r>
            <a:r>
              <a:rPr sz="1250" spc="-5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l</a:t>
            </a:r>
            <a:r>
              <a:rPr sz="1250" spc="-25" dirty="0">
                <a:solidFill>
                  <a:schemeClr val="bg1"/>
                </a:solidFill>
                <a:latin typeface="Caecilia LT Std Light" pitchFamily="50" charset="0"/>
                <a:cs typeface="Caecilia LT Std Bold"/>
              </a:rPr>
              <a:t>ydeco.com</a:t>
            </a:r>
            <a:endParaRPr sz="1250" dirty="0">
              <a:solidFill>
                <a:schemeClr val="bg1"/>
              </a:solidFill>
              <a:latin typeface="Caecilia LT Std Light" pitchFamily="50" charset="0"/>
              <a:cs typeface="Caecilia LT Std Bold"/>
            </a:endParaRPr>
          </a:p>
        </p:txBody>
      </p:sp>
      <p:sp>
        <p:nvSpPr>
          <p:cNvPr id="6" name="object 9">
            <a:extLst>
              <a:ext uri="{FF2B5EF4-FFF2-40B4-BE49-F238E27FC236}">
                <a16:creationId xmlns:a16="http://schemas.microsoft.com/office/drawing/2014/main" id="{D14BE89D-56F7-493E-BFD8-82B0952C3799}"/>
              </a:ext>
            </a:extLst>
          </p:cNvPr>
          <p:cNvSpPr txBox="1"/>
          <p:nvPr/>
        </p:nvSpPr>
        <p:spPr>
          <a:xfrm>
            <a:off x="1158875" y="4552950"/>
            <a:ext cx="1165225" cy="1936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1250" spc="-30" dirty="0">
                <a:solidFill>
                  <a:srgbClr val="FFFFFF"/>
                </a:solidFill>
                <a:latin typeface="Caecilia LT Std Roman" pitchFamily="50" charset="0"/>
                <a:cs typeface="Caecilia LT Std Bold"/>
              </a:rPr>
              <a:t>Clyde </a:t>
            </a:r>
            <a:r>
              <a:rPr sz="1250" dirty="0">
                <a:solidFill>
                  <a:srgbClr val="FFFFFF"/>
                </a:solidFill>
                <a:latin typeface="Caecilia LT Std Roman" pitchFamily="50" charset="0"/>
                <a:cs typeface="Caecilia LT Std Bold"/>
              </a:rPr>
              <a:t>&amp; </a:t>
            </a:r>
            <a:r>
              <a:rPr sz="1250" spc="-15" dirty="0">
                <a:solidFill>
                  <a:srgbClr val="FFFFFF"/>
                </a:solidFill>
                <a:latin typeface="Caecilia LT Std Roman" pitchFamily="50" charset="0"/>
                <a:cs typeface="Caecilia LT Std Bold"/>
              </a:rPr>
              <a:t>Co</a:t>
            </a:r>
            <a:r>
              <a:rPr sz="1250" spc="-195" dirty="0">
                <a:solidFill>
                  <a:srgbClr val="FFFFFF"/>
                </a:solidFill>
                <a:latin typeface="Caecilia LT Std Roman" pitchFamily="50" charset="0"/>
                <a:cs typeface="Caecilia LT Std Bold"/>
              </a:rPr>
              <a:t> </a:t>
            </a:r>
            <a:r>
              <a:rPr sz="1250" spc="-25" dirty="0">
                <a:solidFill>
                  <a:srgbClr val="FFFFFF"/>
                </a:solidFill>
                <a:latin typeface="Caecilia LT Std Roman" pitchFamily="50" charset="0"/>
                <a:cs typeface="Caecilia LT Std Bold"/>
              </a:rPr>
              <a:t>LLP</a:t>
            </a:r>
            <a:endParaRPr sz="1250" dirty="0">
              <a:latin typeface="Caecilia LT Std Roman" pitchFamily="50" charset="0"/>
              <a:cs typeface="Caecilia LT Std Bold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76864AE7-935A-4EC3-8E41-C0C1BD04B67C}"/>
              </a:ext>
            </a:extLst>
          </p:cNvPr>
          <p:cNvSpPr txBox="1"/>
          <p:nvPr/>
        </p:nvSpPr>
        <p:spPr>
          <a:xfrm>
            <a:off x="1158875" y="3236913"/>
            <a:ext cx="1976438" cy="114776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lvl1pPr marL="127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eaLnBrk="1" hangingPunct="1">
              <a:lnSpc>
                <a:spcPct val="107000"/>
              </a:lnSpc>
            </a:pPr>
            <a:r>
              <a:rPr lang="en-GB" altLang="en-US" sz="700" dirty="0">
                <a:solidFill>
                  <a:srgbClr val="FFFFFF"/>
                </a:solidFill>
                <a:ea typeface="Caecilia LT Std Light" panose="02060503040505020204" pitchFamily="18" charset="0"/>
                <a:cs typeface="Caecilia LT Std Light" panose="02060503040505020204" pitchFamily="18" charset="0"/>
              </a:rPr>
              <a:t>Clyde &amp; Co LLP accepts no responsibility for loss occasioned to any person acting or refraining from acting as a result of material contained in this summary. No part of this summary may be used, reproduced, stored in a retrieval system or transmitted in any form or by any means, electronic, mechanical, photocopying, reading or otherwise without the prior permission of Clyde &amp; Co LLP. </a:t>
            </a:r>
          </a:p>
          <a:p>
            <a:pPr eaLnBrk="1" hangingPunct="1">
              <a:lnSpc>
                <a:spcPct val="107000"/>
              </a:lnSpc>
            </a:pPr>
            <a:r>
              <a:rPr lang="en-GB" altLang="en-US" sz="700" dirty="0">
                <a:solidFill>
                  <a:srgbClr val="FFFFFF"/>
                </a:solidFill>
                <a:ea typeface="Caecilia LT Std Light" panose="02060503040505020204" pitchFamily="18" charset="0"/>
                <a:cs typeface="Caecilia LT Std Light" panose="02060503040505020204" pitchFamily="18" charset="0"/>
              </a:rPr>
              <a:t>© Clyde &amp; Co LLP 2023</a:t>
            </a:r>
          </a:p>
        </p:txBody>
      </p:sp>
      <p:sp>
        <p:nvSpPr>
          <p:cNvPr id="29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3455876" y="3231922"/>
            <a:ext cx="4996376" cy="350682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 baseline="0">
                <a:solidFill>
                  <a:schemeClr val="bg1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3455876" y="3582603"/>
            <a:ext cx="4996376" cy="79966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itle 3"/>
          <p:cNvSpPr>
            <a:spLocks noGrp="1"/>
          </p:cNvSpPr>
          <p:nvPr>
            <p:ph type="title"/>
          </p:nvPr>
        </p:nvSpPr>
        <p:spPr>
          <a:xfrm>
            <a:off x="1158442" y="1758275"/>
            <a:ext cx="7293810" cy="1245524"/>
          </a:xfrm>
          <a:ln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94BD84AA-B7DC-4AB0-A961-9B65CC21E3E1}"/>
              </a:ext>
            </a:extLst>
          </p:cNvPr>
          <p:cNvSpPr/>
          <p:nvPr userDrawn="1"/>
        </p:nvSpPr>
        <p:spPr>
          <a:xfrm rot="5400000">
            <a:off x="1997075" y="-2000250"/>
            <a:ext cx="5143500" cy="9144000"/>
          </a:xfrm>
          <a:prstGeom prst="corner">
            <a:avLst>
              <a:gd name="adj1" fmla="val 15202"/>
              <a:gd name="adj2" fmla="val 15145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693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 logo solid front cover - with solid shaded background">
    <p:bg>
      <p:bgPr>
        <a:solidFill>
          <a:srgbClr val="3389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60AE7FE-5799-4258-A3DD-0FDDE50D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CD598F4D-1AF1-4288-9F7F-B5E7F3B2B581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32946-FE5B-4C30-845E-7A185177AB79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8FF6FD50-85E7-4D14-815C-8B7D5105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25">
            <a:extLst>
              <a:ext uri="{FF2B5EF4-FFF2-40B4-BE49-F238E27FC236}">
                <a16:creationId xmlns:a16="http://schemas.microsoft.com/office/drawing/2014/main" id="{5CF41C97-0A17-4559-B916-3244ECC3F8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26">
            <a:extLst>
              <a:ext uri="{FF2B5EF4-FFF2-40B4-BE49-F238E27FC236}">
                <a16:creationId xmlns:a16="http://schemas.microsoft.com/office/drawing/2014/main" id="{C24F5621-2315-4C64-B8F6-408D8F8605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5" name="Picture 5">
            <a:extLst>
              <a:ext uri="{FF2B5EF4-FFF2-40B4-BE49-F238E27FC236}">
                <a16:creationId xmlns:a16="http://schemas.microsoft.com/office/drawing/2014/main" id="{4BF3BA99-7A11-4836-9DB1-C708E85E9B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60462"/>
            <a:ext cx="200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E306F3-A174-4434-9934-B59F5611D79D}"/>
              </a:ext>
            </a:extLst>
          </p:cNvPr>
          <p:cNvCxnSpPr/>
          <p:nvPr userDrawn="1"/>
        </p:nvCxnSpPr>
        <p:spPr>
          <a:xfrm>
            <a:off x="3398304" y="1158875"/>
            <a:ext cx="0" cy="371475"/>
          </a:xfrm>
          <a:prstGeom prst="line">
            <a:avLst/>
          </a:prstGeom>
          <a:ln w="381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B97823-276B-4657-9E29-FE87C421631C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635896" y="1158875"/>
            <a:ext cx="1368425" cy="3714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93425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 logo solid background with image fra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A37614B6-F572-4671-B0AC-DE41F1A44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60462"/>
            <a:ext cx="200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65C9879-8F11-4BFF-99C4-888ADB6D26AF}"/>
              </a:ext>
            </a:extLst>
          </p:cNvPr>
          <p:cNvCxnSpPr/>
          <p:nvPr userDrawn="1"/>
        </p:nvCxnSpPr>
        <p:spPr>
          <a:xfrm>
            <a:off x="3398304" y="1158875"/>
            <a:ext cx="0" cy="371475"/>
          </a:xfrm>
          <a:prstGeom prst="line">
            <a:avLst/>
          </a:prstGeom>
          <a:ln w="381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3">
            <a:extLst>
              <a:ext uri="{FF2B5EF4-FFF2-40B4-BE49-F238E27FC236}">
                <a16:creationId xmlns:a16="http://schemas.microsoft.com/office/drawing/2014/main" id="{4EEF8F16-1D2D-4CC8-B529-F7595E4C5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807A74B7-066F-4FE7-964B-C61C5AA61E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30A9973E-9916-4843-BB46-22C93748995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1B668-452E-4365-8162-ACEC6651191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635896" y="1158875"/>
            <a:ext cx="1368425" cy="3714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023102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le Solid front cover - with solid shaded background">
    <p:bg>
      <p:bgPr>
        <a:solidFill>
          <a:srgbClr val="3389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60AE7FE-5799-4258-A3DD-0FDDE50D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CD598F4D-1AF1-4288-9F7F-B5E7F3B2B581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32946-FE5B-4C30-845E-7A185177AB79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EA73493-D34B-430B-AE7C-506127445BB2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65" y="1155803"/>
            <a:ext cx="2001838" cy="120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7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le - Solid front cover - with solid backgroun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4" name="Title 3"/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860860-4DFA-4233-AC45-0C681170351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65" y="1155803"/>
            <a:ext cx="2001838" cy="120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04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aims front cover - with solid fram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D354B74-5899-4F0D-BBBA-BA406C7A94D7}"/>
              </a:ext>
            </a:extLst>
          </p:cNvPr>
          <p:cNvSpPr/>
          <p:nvPr userDrawn="1"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99F110-7D30-427D-84FB-847F2F2A6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1838" cy="670710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334FF8B6-A764-4214-8965-4333CEB3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D947F5FA-03AB-4EDA-A161-FB3CE15728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6140EB61-C4D7-47E5-86EB-6E37B9144D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00632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aims front cover - with image fra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29EFD7-D6BD-4942-B309-CC87157B8C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1838" cy="670710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A8E5AA47-9A93-4D58-A319-B83D600EC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C30DB2D5-CDE8-4E27-98D8-25DC943C12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8C48E520-E8EA-4F30-9B29-05FD1A102F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26144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ng Kong front cover - with solid fram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-Shape 6">
            <a:extLst>
              <a:ext uri="{FF2B5EF4-FFF2-40B4-BE49-F238E27FC236}">
                <a16:creationId xmlns:a16="http://schemas.microsoft.com/office/drawing/2014/main" id="{19EDB5AF-7386-40B7-B6EC-6787A5564BD6}"/>
              </a:ext>
            </a:extLst>
          </p:cNvPr>
          <p:cNvSpPr/>
          <p:nvPr userDrawn="1"/>
        </p:nvSpPr>
        <p:spPr>
          <a:xfrm rot="5400000">
            <a:off x="1997075" y="-2000250"/>
            <a:ext cx="5143500" cy="9144000"/>
          </a:xfrm>
          <a:prstGeom prst="corner">
            <a:avLst>
              <a:gd name="adj1" fmla="val 15202"/>
              <a:gd name="adj2" fmla="val 15145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42F8997D-0196-46AD-8520-6659649FA6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1600" cy="675009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68C0425-2D0E-45A0-8BF3-720682811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86FB591E-4F16-4DD5-9196-23C2CA565D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D65A2A57-EEAE-4B03-A0A5-C38D428BF77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19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 front cover - with solid shaded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60AE7FE-5799-4258-A3DD-0FDDE50D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CD598F4D-1AF1-4288-9F7F-B5E7F3B2B581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32946-FE5B-4C30-845E-7A185177AB79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2268CF99-E2A4-4CD0-AF7E-D116D9142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1158875"/>
            <a:ext cx="2001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09828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ng Kong front cover - with image fra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ED7527AC-77B5-462E-B679-81DCAB9B1C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1600" cy="675009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3CF8947C-34D7-4012-B933-EC4946315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AF3E421F-3C97-494D-8E6B-B9E0EDE1A3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BBB60020-B5D7-4FD4-AF97-AB5C463766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92362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apore front cover - with solid fram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-Shape 6">
            <a:extLst>
              <a:ext uri="{FF2B5EF4-FFF2-40B4-BE49-F238E27FC236}">
                <a16:creationId xmlns:a16="http://schemas.microsoft.com/office/drawing/2014/main" id="{9BAFACF5-E446-419F-9639-C48F085E20B7}"/>
              </a:ext>
            </a:extLst>
          </p:cNvPr>
          <p:cNvSpPr/>
          <p:nvPr userDrawn="1"/>
        </p:nvSpPr>
        <p:spPr>
          <a:xfrm rot="5400000">
            <a:off x="1997075" y="-2000250"/>
            <a:ext cx="5143500" cy="9144000"/>
          </a:xfrm>
          <a:prstGeom prst="corner">
            <a:avLst>
              <a:gd name="adj1" fmla="val 15202"/>
              <a:gd name="adj2" fmla="val 15145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B96923-895A-452D-B693-DB35BDC5B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1600" cy="794193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1DF51A37-E0D1-4707-AB6F-E9CFD483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25">
            <a:extLst>
              <a:ext uri="{FF2B5EF4-FFF2-40B4-BE49-F238E27FC236}">
                <a16:creationId xmlns:a16="http://schemas.microsoft.com/office/drawing/2014/main" id="{95458255-90F8-4DC2-A0BF-E9B029EC0C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D1CB247D-042C-4CA9-ABCD-338E9A3BDA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93164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apore front cover - with image fra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87AF25-B1DB-4310-BB09-3E4F9AA2A0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1600" cy="794193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8D3FCFEC-BCC9-4472-94F1-A49466F23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DC441B61-5616-4893-8874-E62A70A733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C29CF3E7-E20B-4933-BE39-A3E1F6143C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2607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NA front cover - with solid fram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-Shape 7">
            <a:extLst>
              <a:ext uri="{FF2B5EF4-FFF2-40B4-BE49-F238E27FC236}">
                <a16:creationId xmlns:a16="http://schemas.microsoft.com/office/drawing/2014/main" id="{3476910F-AAC7-4B5D-BC6C-BAF89E3DA959}"/>
              </a:ext>
            </a:extLst>
          </p:cNvPr>
          <p:cNvSpPr/>
          <p:nvPr userDrawn="1"/>
        </p:nvSpPr>
        <p:spPr>
          <a:xfrm rot="5400000">
            <a:off x="1997075" y="-2000250"/>
            <a:ext cx="5143500" cy="9144000"/>
          </a:xfrm>
          <a:prstGeom prst="corner">
            <a:avLst>
              <a:gd name="adj1" fmla="val 15202"/>
              <a:gd name="adj2" fmla="val 15145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96A6549-4828-413E-89F4-980A28E6DA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3498" cy="872042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7D39D7AE-2FCF-4C74-ACDD-AA38F24B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0491DC11-9C71-42ED-BFA6-124ACD4B0D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D42C483D-7C00-4319-B551-5D36E9C37E8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4141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NA front cover - with image fram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F4545BDD-9333-4AA8-B794-8BE08EE4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1850" y="4857750"/>
            <a:ext cx="40481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925" tIns="38963" rIns="77925" bIns="38963" anchor="ctr"/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algn="r" eaLnBrk="1" hangingPunct="1"/>
            <a:fld id="{D0D8D62B-2EAD-4360-B623-D99606A7BAD4}" type="slidenum">
              <a:rPr lang="en-GB" altLang="en-US" sz="700">
                <a:solidFill>
                  <a:schemeClr val="bg1"/>
                </a:solidFill>
                <a:latin typeface="Caecilia LT Std Roman" panose="02060503050505020204" pitchFamily="18" charset="0"/>
                <a:ea typeface="Caecilia LT Std Roman" panose="02060503050505020204" pitchFamily="18" charset="0"/>
                <a:cs typeface="Caecilia LT Std Roman" panose="02060503050505020204" pitchFamily="18" charset="0"/>
              </a:rPr>
              <a:pPr algn="r" eaLnBrk="1" hangingPunct="1"/>
              <a:t>‹#›</a:t>
            </a:fld>
            <a:endParaRPr lang="en-GB" altLang="en-US" sz="700">
              <a:solidFill>
                <a:schemeClr val="bg1"/>
              </a:solidFill>
              <a:latin typeface="Caecilia LT Std Roman" panose="02060503050505020204" pitchFamily="18" charset="0"/>
              <a:ea typeface="Caecilia LT Std Roman" panose="02060503050505020204" pitchFamily="18" charset="0"/>
              <a:cs typeface="Caecilia LT Std Roman" panose="0206050305050502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DA60A-FE52-440F-BD8C-4C2A4B888AAD}"/>
              </a:ext>
            </a:extLst>
          </p:cNvPr>
          <p:cNvSpPr/>
          <p:nvPr/>
        </p:nvSpPr>
        <p:spPr>
          <a:xfrm>
            <a:off x="777875" y="777875"/>
            <a:ext cx="8366125" cy="436562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77925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7314DA2-AED1-4F56-A4DF-40036623EF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75" y="1158875"/>
            <a:ext cx="2003498" cy="872042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B0A86B37-0678-4F84-B89C-A594E42F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25">
            <a:extLst>
              <a:ext uri="{FF2B5EF4-FFF2-40B4-BE49-F238E27FC236}">
                <a16:creationId xmlns:a16="http://schemas.microsoft.com/office/drawing/2014/main" id="{9FAA0E64-6E5C-4E66-8FF4-52EA353E11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9BD42A34-75C9-4B24-9F57-987F716A93B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6315" y="4103113"/>
            <a:ext cx="6556654" cy="14663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738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1122485" y="2247714"/>
            <a:ext cx="6549785" cy="1288692"/>
          </a:xfrm>
          <a:ln>
            <a:noFill/>
          </a:ln>
        </p:spPr>
        <p:txBody>
          <a:bodyPr lIns="0" tIns="0" rIns="0" bIns="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1115616" y="3752431"/>
            <a:ext cx="6556654" cy="1971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  <a:latin typeface="Caecilia LT Std Roman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178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83D037-817A-4232-8255-F8226C386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988" y="741363"/>
            <a:ext cx="114141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5pPr>
            <a:lvl6pPr marL="25146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6pPr>
            <a:lvl7pPr marL="29718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7pPr>
            <a:lvl8pPr marL="34290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8pPr>
            <a:lvl9pPr marL="3886200" indent="-228600" defTabSz="777875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Caecilia LT Std Light" panose="02060503040505020204" pitchFamily="18" charset="0"/>
              </a:defRPr>
            </a:lvl9pPr>
          </a:lstStyle>
          <a:p>
            <a:pPr eaLnBrk="1" hangingPunct="1"/>
            <a:r>
              <a:rPr lang="en-GB" altLang="en-US" sz="11500" b="1">
                <a:solidFill>
                  <a:schemeClr val="bg1"/>
                </a:solidFill>
                <a:latin typeface="Arial" panose="020B0604020202020204" pitchFamily="34" charset="0"/>
                <a:ea typeface="Caecilia LT Std Heavy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107" y="1540211"/>
            <a:ext cx="6549785" cy="1631031"/>
          </a:xfrm>
          <a:ln>
            <a:noFill/>
          </a:ln>
        </p:spPr>
        <p:txBody>
          <a:bodyPr lIns="180000" tIns="180000" rIns="180000" bIns="180000" anchor="t">
            <a:normAutofit/>
          </a:bodyPr>
          <a:lstStyle>
            <a:lvl1pPr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2735796" y="3832225"/>
            <a:ext cx="3636404" cy="503721"/>
          </a:xfrm>
        </p:spPr>
        <p:txBody>
          <a:bodyPr>
            <a:noAutofit/>
          </a:bodyPr>
          <a:lstStyle>
            <a:lvl1pPr algn="ctr">
              <a:defRPr sz="1200" b="0">
                <a:solidFill>
                  <a:schemeClr val="bg1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852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1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 Placeholder 25"/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647561" y="1753158"/>
            <a:ext cx="7813065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tabLst>
                <a:tab pos="804863" algn="l"/>
              </a:tabLs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9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2 columns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04E3124E-32B3-4AA4-9ECB-BB73A15447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F3EF9A9-E4B7-41B1-89DE-3EEF370A78F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7561" y="1753158"/>
            <a:ext cx="7813065" cy="3151187"/>
          </a:xfrm>
        </p:spPr>
        <p:txBody>
          <a:bodyPr wrap="square" numCol="2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3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- 1 column with 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DC4C2A-D28B-419B-8F92-7CF88B6FACA4}"/>
              </a:ext>
            </a:extLst>
          </p:cNvPr>
          <p:cNvSpPr/>
          <p:nvPr/>
        </p:nvSpPr>
        <p:spPr>
          <a:xfrm>
            <a:off x="6605588" y="2571750"/>
            <a:ext cx="1846262" cy="234791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576000" rIns="108000" bIns="576000">
            <a:spAutoFit/>
          </a:bodyPr>
          <a:lstStyle/>
          <a:p>
            <a:pPr defTabSz="779252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1200" dirty="0"/>
              <a:t>Add quote here. </a:t>
            </a:r>
          </a:p>
          <a:p>
            <a:pPr defTabSz="779252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1200" dirty="0"/>
              <a:t>Lorem ipsum dolor sit </a:t>
            </a:r>
            <a:r>
              <a:rPr lang="en-US" sz="1200" dirty="0" err="1"/>
              <a:t>amet</a:t>
            </a:r>
            <a:r>
              <a:rPr lang="en-US" sz="1200" dirty="0"/>
              <a:t>, </a:t>
            </a:r>
            <a:r>
              <a:rPr lang="en-US" sz="1200" dirty="0" err="1"/>
              <a:t>consectetuer</a:t>
            </a:r>
            <a:r>
              <a:rPr lang="en-US" sz="1200" dirty="0"/>
              <a:t> </a:t>
            </a:r>
            <a:r>
              <a:rPr lang="en-US" sz="1200" dirty="0" err="1"/>
              <a:t>adipiscing</a:t>
            </a:r>
            <a:r>
              <a:rPr lang="en-US" sz="1200" dirty="0"/>
              <a:t> </a:t>
            </a:r>
            <a:r>
              <a:rPr lang="en-US" sz="1200" dirty="0" err="1"/>
              <a:t>elit</a:t>
            </a:r>
            <a:r>
              <a:rPr lang="en-US" sz="1200" dirty="0"/>
              <a:t>. Maecenas </a:t>
            </a:r>
            <a:r>
              <a:rPr lang="en-US" sz="1200" dirty="0" err="1"/>
              <a:t>porttitor</a:t>
            </a:r>
            <a:r>
              <a:rPr lang="en-US" sz="1200" dirty="0"/>
              <a:t> </a:t>
            </a:r>
            <a:r>
              <a:rPr lang="en-US" sz="1200" dirty="0" err="1"/>
              <a:t>congue</a:t>
            </a:r>
            <a:r>
              <a:rPr lang="en-US" sz="1200" dirty="0"/>
              <a:t> </a:t>
            </a:r>
            <a:r>
              <a:rPr lang="en-US" sz="1200" dirty="0" err="1"/>
              <a:t>massa</a:t>
            </a:r>
            <a:r>
              <a:rPr lang="en-US" sz="1200" dirty="0"/>
              <a:t>.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FA4AB5B-7423-42EE-8CA4-6574FC427FD8}"/>
              </a:ext>
            </a:extLst>
          </p:cNvPr>
          <p:cNvSpPr txBox="1">
            <a:spLocks/>
          </p:cNvSpPr>
          <p:nvPr/>
        </p:nvSpPr>
        <p:spPr>
          <a:xfrm>
            <a:off x="6605588" y="4740275"/>
            <a:ext cx="1846262" cy="179388"/>
          </a:xfrm>
          <a:prstGeom prst="rect">
            <a:avLst/>
          </a:prstGeom>
        </p:spPr>
        <p:txBody>
          <a:bodyPr lIns="108000" tIns="0" rIns="108000" bIns="72000" anchor="b">
            <a:spAutoFit/>
          </a:bodyPr>
          <a:lstStyle>
            <a:lvl1pPr marL="0" marR="0" indent="0" algn="l" defTabSz="633012" rtl="0" eaLnBrk="1" fontAlgn="auto" latinLnBrk="0" hangingPunct="1">
              <a:lnSpc>
                <a:spcPct val="100000"/>
              </a:lnSpc>
              <a:spcBef>
                <a:spcPts val="277"/>
              </a:spcBef>
              <a:spcAft>
                <a:spcPts val="277"/>
              </a:spcAft>
              <a:buClrTx/>
              <a:buSzTx/>
              <a:buFont typeface="Arial" pitchFamily="34" charset="0"/>
              <a:buNone/>
              <a:tabLst/>
              <a:defRPr sz="623" b="0" kern="1200" baseline="0">
                <a:solidFill>
                  <a:schemeClr val="bg1"/>
                </a:solidFill>
                <a:latin typeface="Caecilia LT Std Light" panose="02060503040505020204" pitchFamily="18" charset="0"/>
                <a:ea typeface="+mn-ea"/>
                <a:cs typeface="+mn-cs"/>
              </a:defRPr>
            </a:lvl1pPr>
            <a:lvl2pPr marL="0" indent="0" algn="l" defTabSz="914361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itchFamily="34" charset="0"/>
              <a:buNone/>
              <a:defRPr sz="1108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361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1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" indent="-85725" algn="l" defTabSz="914361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Caecilia LT Std Light" panose="00000400000000000000" pitchFamily="50" charset="0"/>
              <a:buChar char="-"/>
              <a:defRPr sz="11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2123" indent="-118695" algn="l" defTabSz="914361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463" indent="-85725" algn="l" defTabSz="914361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aecilia LT Std Light" panose="02060503040505020204" pitchFamily="18" charset="0"/>
              <a:buChar char="∙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76" indent="-228591" algn="l" defTabSz="91436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57" indent="-228591" algn="l" defTabSz="91436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37" indent="-228591" algn="l" defTabSz="91436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700" dirty="0"/>
              <a:t>Source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DB777C-97A9-4DD1-B245-52E4B41F0A90}"/>
              </a:ext>
            </a:extLst>
          </p:cNvPr>
          <p:cNvSpPr txBox="1"/>
          <p:nvPr/>
        </p:nvSpPr>
        <p:spPr>
          <a:xfrm>
            <a:off x="6605588" y="2571750"/>
            <a:ext cx="717550" cy="958850"/>
          </a:xfrm>
          <a:prstGeom prst="rect">
            <a:avLst/>
          </a:prstGeom>
          <a:noFill/>
        </p:spPr>
        <p:txBody>
          <a:bodyPr lIns="50400" tIns="0" rIns="0" bIns="0">
            <a:spAutoFit/>
          </a:bodyPr>
          <a:lstStyle/>
          <a:p>
            <a:pPr defTabSz="63303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23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ED7315E3-8C72-4AB1-8514-8BF88C08D6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50BAA5C-ED4F-498D-A7CE-C1E03E4D58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7561" y="1753158"/>
            <a:ext cx="5796647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to side &amp;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647563" y="491075"/>
            <a:ext cx="7804689" cy="640515"/>
          </a:xfrm>
          <a:ln>
            <a:noFill/>
          </a:ln>
        </p:spPr>
        <p:txBody>
          <a:bodyPr lIns="0" tIns="0" rIns="0" bIns="180000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Picture Placeholder 11"/>
          <p:cNvSpPr>
            <a:spLocks noGrp="1" noChangeAspect="1"/>
          </p:cNvSpPr>
          <p:nvPr>
            <p:ph type="pic" sz="quarter" idx="96"/>
          </p:nvPr>
        </p:nvSpPr>
        <p:spPr>
          <a:xfrm>
            <a:off x="647562" y="1810845"/>
            <a:ext cx="1149719" cy="1149719"/>
          </a:xfrm>
          <a:prstGeom prst="ellipse">
            <a:avLst/>
          </a:prstGeom>
          <a:noFill/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 b="0">
                <a:solidFill>
                  <a:srgbClr val="32353E"/>
                </a:solidFill>
                <a:latin typeface="Caecilia LT Std Light" panose="02060503040505020204" pitchFamily="18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25">
            <a:extLst>
              <a:ext uri="{FF2B5EF4-FFF2-40B4-BE49-F238E27FC236}">
                <a16:creationId xmlns:a16="http://schemas.microsoft.com/office/drawing/2014/main" id="{9BC85D8C-3953-4C9B-B926-28821D8BE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 sz="1600" b="1">
                <a:solidFill>
                  <a:schemeClr val="tx2"/>
                </a:solidFill>
                <a:latin typeface="Caecilia LT Std Light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B991635-F461-4727-953F-FA4C182D788B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>
          <a:xfrm>
            <a:off x="1907704" y="1753158"/>
            <a:ext cx="6544547" cy="3151187"/>
          </a:xfrm>
        </p:spPr>
        <p:txBody>
          <a:bodyPr wrap="square" spcCol="180000">
            <a:noAutofit/>
          </a:bodyPr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aseline="0">
                <a:solidFill>
                  <a:schemeClr val="tx1"/>
                </a:solidFill>
                <a:latin typeface="+mj-lt"/>
              </a:defRPr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defRPr sz="1200" b="0">
                <a:solidFill>
                  <a:schemeClr val="tx2"/>
                </a:solidFill>
                <a:latin typeface="+mj-lt"/>
              </a:defRPr>
            </a:lvl2pPr>
            <a:lvl3pPr marL="171450" indent="-17145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Caecilia LT Std Light" panose="02060503040505020204" pitchFamily="18" charset="0"/>
              <a:buChar char="‐"/>
              <a:defRPr sz="1200">
                <a:solidFill>
                  <a:schemeClr val="tx1"/>
                </a:solidFill>
                <a:latin typeface="+mj-lt"/>
              </a:defRPr>
            </a:lvl3pPr>
            <a:lvl4pPr marL="354013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+mj-lt"/>
              </a:defRPr>
            </a:lvl4pPr>
            <a:lvl5pPr marL="530225" indent="-179388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Caecilia LT Std Light" panose="02060503040505020204" pitchFamily="18" charset="0"/>
              <a:buChar char="∙"/>
              <a:defRPr sz="120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93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1A7C541-2541-4BAE-B618-E67AD90CB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31788" y="2657475"/>
            <a:ext cx="6550025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6792" tIns="306792" rIns="76698" bIns="92037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presentation title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E1B576-93A5-4366-81E8-912744B10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4202113"/>
            <a:ext cx="611981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subtitle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113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  <p:sldLayoutId id="2147484081" r:id="rId13"/>
    <p:sldLayoutId id="2147484082" r:id="rId14"/>
    <p:sldLayoutId id="2147484083" r:id="rId15"/>
    <p:sldLayoutId id="2147484084" r:id="rId16"/>
    <p:sldLayoutId id="2147484085" r:id="rId17"/>
    <p:sldLayoutId id="2147484086" r:id="rId18"/>
    <p:sldLayoutId id="2147484087" r:id="rId19"/>
    <p:sldLayoutId id="2147484088" r:id="rId20"/>
    <p:sldLayoutId id="2147484089" r:id="rId21"/>
    <p:sldLayoutId id="2147484090" r:id="rId22"/>
  </p:sldLayoutIdLst>
  <p:hf hdr="0" ftr="0" dt="0"/>
  <p:txStyles>
    <p:titleStyle>
      <a:lvl1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 kern="1200">
          <a:solidFill>
            <a:schemeClr val="bg1"/>
          </a:solidFill>
          <a:latin typeface="+mj-lt"/>
          <a:ea typeface="Caecilia LT Std Light"/>
          <a:cs typeface="Caecilia LT Std Light"/>
        </a:defRPr>
      </a:lvl1pPr>
      <a:lvl2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2pPr>
      <a:lvl3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3pPr>
      <a:lvl4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4pPr>
      <a:lvl5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5pPr>
      <a:lvl6pPr marL="4572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6pPr>
      <a:lvl7pPr marL="9144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7pPr>
      <a:lvl8pPr marL="13716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8pPr>
      <a:lvl9pPr marL="18288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9pPr>
    </p:titleStyle>
    <p:bodyStyle>
      <a:lvl1pPr algn="l" defTabSz="777875" rtl="0" eaLnBrk="1" fontAlgn="base" hangingPunct="1">
        <a:lnSpc>
          <a:spcPts val="1275"/>
        </a:lnSpc>
        <a:spcBef>
          <a:spcPts val="688"/>
        </a:spcBef>
        <a:spcAft>
          <a:spcPts val="250"/>
        </a:spcAft>
        <a:buFont typeface="Arial" panose="020B0604020202020204" pitchFamily="34" charset="0"/>
        <a:defRPr sz="900" kern="1200">
          <a:solidFill>
            <a:schemeClr val="bg1"/>
          </a:solidFill>
          <a:latin typeface="Caecilia LT Std Light" pitchFamily="50" charset="0"/>
          <a:ea typeface="Caecilia LT Std Light" pitchFamily="50" charset="0"/>
          <a:cs typeface="Caecilia LT Std Light" pitchFamily="50" charset="0"/>
        </a:defRPr>
      </a:lvl1pPr>
      <a:lvl2pPr marL="6350" algn="l" defTabSz="777875" rtl="0" eaLnBrk="1" fontAlgn="base" hangingPunct="1">
        <a:lnSpc>
          <a:spcPts val="1025"/>
        </a:lnSpc>
        <a:spcBef>
          <a:spcPts val="250"/>
        </a:spcBef>
        <a:spcAft>
          <a:spcPts val="513"/>
        </a:spcAft>
        <a:buFont typeface=".AppleSystemUIFont"/>
        <a:defRPr sz="900" b="1" kern="1200">
          <a:solidFill>
            <a:srgbClr val="FF0000"/>
          </a:solidFill>
          <a:latin typeface="Caecilia LT Std Roman" pitchFamily="50" charset="0"/>
          <a:ea typeface="Caecilia LT Std Roman" pitchFamily="50" charset="0"/>
          <a:cs typeface="Caecilia LT Std Roman" pitchFamily="50" charset="0"/>
        </a:defRPr>
      </a:lvl2pPr>
      <a:lvl3pPr marL="6350" algn="l" defTabSz="777875" rtl="0" eaLnBrk="1" fontAlgn="base" hangingPunct="1">
        <a:lnSpc>
          <a:spcPts val="938"/>
        </a:lnSpc>
        <a:spcBef>
          <a:spcPct val="0"/>
        </a:spcBef>
        <a:spcAft>
          <a:spcPts val="250"/>
        </a:spcAft>
        <a:buFont typeface=".AppleSystemUIFont"/>
        <a:defRPr sz="900" kern="1200">
          <a:solidFill>
            <a:srgbClr val="FF0000"/>
          </a:solidFill>
          <a:latin typeface="+mn-lt"/>
          <a:ea typeface="Caecilia LT Std Light"/>
          <a:cs typeface="Caecilia LT Std Light"/>
        </a:defRPr>
      </a:lvl3pPr>
      <a:lvl4pPr marL="115888" indent="-109538" algn="l" defTabSz="777875" rtl="0" eaLnBrk="1" fontAlgn="base" hangingPunct="1">
        <a:lnSpc>
          <a:spcPts val="938"/>
        </a:lnSpc>
        <a:spcBef>
          <a:spcPct val="0"/>
        </a:spcBef>
        <a:spcAft>
          <a:spcPts val="250"/>
        </a:spcAft>
        <a:buClr>
          <a:schemeClr val="accent1"/>
        </a:buClr>
        <a:buSzPct val="100000"/>
        <a:buFont typeface="LucidaGrande"/>
        <a:buChar char="•"/>
        <a:defRPr sz="900" kern="1200">
          <a:solidFill>
            <a:srgbClr val="FF0000"/>
          </a:solidFill>
          <a:latin typeface="+mn-lt"/>
          <a:ea typeface="Caecilia LT Std Light"/>
          <a:cs typeface="Caecilia LT Std Light"/>
        </a:defRPr>
      </a:lvl4pPr>
      <a:lvl5pPr marL="228600" indent="-111125" algn="l" defTabSz="777875" rtl="0" eaLnBrk="1" fontAlgn="base" hangingPunct="1">
        <a:lnSpc>
          <a:spcPts val="938"/>
        </a:lnSpc>
        <a:spcBef>
          <a:spcPct val="0"/>
        </a:spcBef>
        <a:spcAft>
          <a:spcPts val="250"/>
        </a:spcAft>
        <a:buFont typeface=".AppleSystemUIFont"/>
        <a:buChar char="-"/>
        <a:defRPr sz="900" kern="1200">
          <a:solidFill>
            <a:srgbClr val="FF0000"/>
          </a:solidFill>
          <a:latin typeface="+mn-lt"/>
          <a:ea typeface="Caecilia LT Std Light"/>
          <a:cs typeface="Caecilia LT Std Light"/>
        </a:defRPr>
      </a:lvl5pPr>
      <a:lvl6pPr marL="2142942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FF0000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1A7C541-2541-4BAE-B618-E67AD90CB8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31788" y="2657475"/>
            <a:ext cx="6550025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444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06792" tIns="306792" rIns="76698" bIns="92037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presentation title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E1B576-93A5-4366-81E8-912744B10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4202113"/>
            <a:ext cx="611981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0256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1" r:id="rId2"/>
    <p:sldLayoutId id="2147484118" r:id="rId3"/>
    <p:sldLayoutId id="2147484117" r:id="rId4"/>
    <p:sldLayoutId id="2147484093" r:id="rId5"/>
    <p:sldLayoutId id="2147484104" r:id="rId6"/>
    <p:sldLayoutId id="2147484105" r:id="rId7"/>
    <p:sldLayoutId id="2147484106" r:id="rId8"/>
    <p:sldLayoutId id="2147484107" r:id="rId9"/>
    <p:sldLayoutId id="2147484108" r:id="rId10"/>
    <p:sldLayoutId id="2147484109" r:id="rId11"/>
    <p:sldLayoutId id="2147484110" r:id="rId12"/>
  </p:sldLayoutIdLst>
  <p:hf hdr="0" ftr="0" dt="0"/>
  <p:txStyles>
    <p:titleStyle>
      <a:lvl1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 kern="1200">
          <a:solidFill>
            <a:schemeClr val="bg1"/>
          </a:solidFill>
          <a:latin typeface="+mj-lt"/>
          <a:ea typeface="Caecilia LT Std Light"/>
          <a:cs typeface="Caecilia LT Std Light"/>
        </a:defRPr>
      </a:lvl1pPr>
      <a:lvl2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2pPr>
      <a:lvl3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3pPr>
      <a:lvl4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4pPr>
      <a:lvl5pPr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5pPr>
      <a:lvl6pPr marL="4572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6pPr>
      <a:lvl7pPr marL="9144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7pPr>
      <a:lvl8pPr marL="13716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8pPr>
      <a:lvl9pPr marL="1828800" algn="l" defTabSz="777875" rtl="0" eaLnBrk="1" fontAlgn="base" hangingPunct="1">
        <a:lnSpc>
          <a:spcPts val="3838"/>
        </a:lnSpc>
        <a:spcBef>
          <a:spcPct val="0"/>
        </a:spcBef>
        <a:spcAft>
          <a:spcPts val="338"/>
        </a:spcAft>
        <a:defRPr sz="3800">
          <a:solidFill>
            <a:schemeClr val="bg1"/>
          </a:solidFill>
          <a:latin typeface="Caecilia LT Std Light" panose="02060503040505020204" pitchFamily="18" charset="0"/>
          <a:ea typeface="Caecilia LT Std Light" panose="02060503040505020204" pitchFamily="18" charset="0"/>
          <a:cs typeface="Caecilia LT Std Light" panose="02060503040505020204" pitchFamily="18" charset="0"/>
        </a:defRPr>
      </a:lvl9pPr>
    </p:titleStyle>
    <p:bodyStyle>
      <a:lvl1pPr algn="l" defTabSz="777875" rtl="0" eaLnBrk="1" fontAlgn="base" hangingPunct="1">
        <a:lnSpc>
          <a:spcPts val="1275"/>
        </a:lnSpc>
        <a:spcBef>
          <a:spcPts val="688"/>
        </a:spcBef>
        <a:spcAft>
          <a:spcPts val="250"/>
        </a:spcAft>
        <a:buFont typeface="Arial" panose="020B0604020202020204" pitchFamily="34" charset="0"/>
        <a:defRPr sz="900" kern="1200">
          <a:solidFill>
            <a:schemeClr val="bg1"/>
          </a:solidFill>
          <a:latin typeface="Caecilia LT Std Light" pitchFamily="50" charset="0"/>
          <a:ea typeface="Caecilia LT Std Light" pitchFamily="50" charset="0"/>
          <a:cs typeface="Caecilia LT Std Light" pitchFamily="50" charset="0"/>
        </a:defRPr>
      </a:lvl1pPr>
      <a:lvl2pPr marL="6350" algn="l" defTabSz="777875" rtl="0" eaLnBrk="1" fontAlgn="base" hangingPunct="1">
        <a:lnSpc>
          <a:spcPts val="1025"/>
        </a:lnSpc>
        <a:spcBef>
          <a:spcPts val="250"/>
        </a:spcBef>
        <a:spcAft>
          <a:spcPts val="513"/>
        </a:spcAft>
        <a:buFont typeface=".AppleSystemUIFont"/>
        <a:defRPr sz="900" b="1" kern="1200">
          <a:solidFill>
            <a:srgbClr val="FF0000"/>
          </a:solidFill>
          <a:latin typeface="Caecilia LT Std Roman" pitchFamily="50" charset="0"/>
          <a:ea typeface="Caecilia LT Std Roman" pitchFamily="50" charset="0"/>
          <a:cs typeface="Caecilia LT Std Roman" pitchFamily="50" charset="0"/>
        </a:defRPr>
      </a:lvl2pPr>
      <a:lvl3pPr marL="6350" algn="l" defTabSz="777875" rtl="0" eaLnBrk="1" fontAlgn="base" hangingPunct="1">
        <a:lnSpc>
          <a:spcPts val="938"/>
        </a:lnSpc>
        <a:spcBef>
          <a:spcPct val="0"/>
        </a:spcBef>
        <a:spcAft>
          <a:spcPts val="250"/>
        </a:spcAft>
        <a:buFont typeface=".AppleSystemUIFont"/>
        <a:defRPr sz="900" kern="1200">
          <a:solidFill>
            <a:srgbClr val="FF0000"/>
          </a:solidFill>
          <a:latin typeface="+mn-lt"/>
          <a:ea typeface="Caecilia LT Std Light"/>
          <a:cs typeface="Caecilia LT Std Light"/>
        </a:defRPr>
      </a:lvl3pPr>
      <a:lvl4pPr marL="115888" indent="-109538" algn="l" defTabSz="777875" rtl="0" eaLnBrk="1" fontAlgn="base" hangingPunct="1">
        <a:lnSpc>
          <a:spcPts val="938"/>
        </a:lnSpc>
        <a:spcBef>
          <a:spcPct val="0"/>
        </a:spcBef>
        <a:spcAft>
          <a:spcPts val="250"/>
        </a:spcAft>
        <a:buClr>
          <a:schemeClr val="accent1"/>
        </a:buClr>
        <a:buSzPct val="100000"/>
        <a:buFont typeface="LucidaGrande"/>
        <a:buChar char="•"/>
        <a:defRPr sz="900" kern="1200">
          <a:solidFill>
            <a:srgbClr val="FF0000"/>
          </a:solidFill>
          <a:latin typeface="+mn-lt"/>
          <a:ea typeface="Caecilia LT Std Light"/>
          <a:cs typeface="Caecilia LT Std Light"/>
        </a:defRPr>
      </a:lvl4pPr>
      <a:lvl5pPr marL="228600" indent="-111125" algn="l" defTabSz="777875" rtl="0" eaLnBrk="1" fontAlgn="base" hangingPunct="1">
        <a:lnSpc>
          <a:spcPts val="938"/>
        </a:lnSpc>
        <a:spcBef>
          <a:spcPct val="0"/>
        </a:spcBef>
        <a:spcAft>
          <a:spcPts val="250"/>
        </a:spcAft>
        <a:buFont typeface=".AppleSystemUIFont"/>
        <a:buChar char="-"/>
        <a:defRPr sz="900" kern="1200">
          <a:solidFill>
            <a:srgbClr val="FF0000"/>
          </a:solidFill>
          <a:latin typeface="+mn-lt"/>
          <a:ea typeface="Caecilia LT Std Light"/>
          <a:cs typeface="Caecilia LT Std Light"/>
        </a:defRPr>
      </a:lvl5pPr>
      <a:lvl6pPr marL="2142942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rgbClr val="FF0000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lnSpc>
          <a:spcPct val="90000"/>
        </a:lnSpc>
        <a:spcBef>
          <a:spcPts val="426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8F04B6-06F5-CDA3-F14B-3D9112FD0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Greenwashing: an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15A9D-4F07-0074-0260-6E5E0EE2B1D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Nigel Brook, partner</a:t>
            </a:r>
          </a:p>
        </p:txBody>
      </p:sp>
    </p:spTree>
    <p:extLst>
      <p:ext uri="{BB962C8B-B14F-4D97-AF65-F5344CB8AC3E}">
        <p14:creationId xmlns:p14="http://schemas.microsoft.com/office/powerpoint/2010/main" val="206974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9255A021-1EE4-433C-B6EB-625FCE342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563" y="491075"/>
            <a:ext cx="7804689" cy="640515"/>
          </a:xfrm>
        </p:spPr>
        <p:txBody>
          <a:bodyPr wrap="square" anchor="b">
            <a:normAutofit/>
          </a:bodyPr>
          <a:lstStyle/>
          <a:p>
            <a:r>
              <a:rPr lang="en-GB" altLang="en-US" dirty="0"/>
              <a:t>Overview of today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720C6-CDBB-40CB-BD8E-FA8DAC7941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562" y="1161604"/>
            <a:ext cx="7804689" cy="558430"/>
          </a:xfrm>
        </p:spPr>
        <p:txBody>
          <a:bodyPr wrap="square" anchor="t">
            <a:normAutofit/>
          </a:bodyPr>
          <a:lstStyle/>
          <a:p>
            <a:pPr lvl="2"/>
            <a:endParaRPr lang="en-GB" sz="1600">
              <a:solidFill>
                <a:schemeClr val="tx2"/>
              </a:solidFill>
            </a:endParaRPr>
          </a:p>
          <a:p>
            <a:pPr lvl="2"/>
            <a:endParaRPr lang="en-GB" sz="1600">
              <a:solidFill>
                <a:schemeClr val="tx2"/>
              </a:solidFill>
            </a:endParaRPr>
          </a:p>
          <a:p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91E8EA-60BE-49FB-84C7-DDB9499946EA}"/>
              </a:ext>
            </a:extLst>
          </p:cNvPr>
          <p:cNvSpPr>
            <a:spLocks noGrp="1"/>
          </p:cNvSpPr>
          <p:nvPr>
            <p:ph sz="quarter" idx="98"/>
          </p:nvPr>
        </p:nvSpPr>
        <p:spPr>
          <a:xfrm>
            <a:off x="729569" y="1410957"/>
            <a:ext cx="3852430" cy="3150416"/>
          </a:xfrm>
        </p:spPr>
        <p:txBody>
          <a:bodyPr wrap="square" anchor="t">
            <a:normAutofit/>
          </a:bodyPr>
          <a:lstStyle/>
          <a:p>
            <a:pPr lvl="2"/>
            <a:r>
              <a:rPr lang="en-GB" sz="1400" dirty="0"/>
              <a:t>-  Targets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-  Risks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-  The lawyer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-  What’s next</a:t>
            </a:r>
          </a:p>
        </p:txBody>
      </p:sp>
      <p:pic>
        <p:nvPicPr>
          <p:cNvPr id="1028" name="Picture 4" descr="Lies about climate change. Pinocchio with leaf. Pinocchio with leaf. greenwashing stock pictures, royalty-free photos &amp; images">
            <a:extLst>
              <a:ext uri="{FF2B5EF4-FFF2-40B4-BE49-F238E27FC236}">
                <a16:creationId xmlns:a16="http://schemas.microsoft.com/office/drawing/2014/main" id="{024269CE-5887-AEAF-D278-64B4F9274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41917" y="1275606"/>
            <a:ext cx="3150416" cy="3150416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9255A021-1EE4-433C-B6EB-625FCE342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Targets for greenwashing allegations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720C6-CDBB-40CB-BD8E-FA8DAC7941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91E8EA-60BE-49FB-84C7-DDB9499946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2"/>
            <a:r>
              <a:rPr lang="en-GB" sz="1400" dirty="0"/>
              <a:t>Advertising 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Public statements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Corporate filings</a:t>
            </a:r>
          </a:p>
        </p:txBody>
      </p:sp>
    </p:spTree>
    <p:extLst>
      <p:ext uri="{BB962C8B-B14F-4D97-AF65-F5344CB8AC3E}">
        <p14:creationId xmlns:p14="http://schemas.microsoft.com/office/powerpoint/2010/main" val="3526003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9255A021-1EE4-433C-B6EB-625FCE342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Risks for corporates, directors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720C6-CDBB-40CB-BD8E-FA8DAC7941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91E8EA-60BE-49FB-84C7-DDB9499946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2"/>
            <a:r>
              <a:rPr lang="en-GB" sz="1400" dirty="0"/>
              <a:t>Litigation/investigation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Failure to comply with regulations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Damage to reputation</a:t>
            </a:r>
          </a:p>
        </p:txBody>
      </p:sp>
    </p:spTree>
    <p:extLst>
      <p:ext uri="{BB962C8B-B14F-4D97-AF65-F5344CB8AC3E}">
        <p14:creationId xmlns:p14="http://schemas.microsoft.com/office/powerpoint/2010/main" val="381842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9255A021-1EE4-433C-B6EB-625FCE342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The lawyer: role; managing risks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720C6-CDBB-40CB-BD8E-FA8DAC7941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91E8EA-60BE-49FB-84C7-DDB9499946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2"/>
            <a:r>
              <a:rPr lang="en-GB" sz="1400" dirty="0"/>
              <a:t>Trusted advisor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Due diligence; reputation</a:t>
            </a:r>
          </a:p>
        </p:txBody>
      </p:sp>
    </p:spTree>
    <p:extLst>
      <p:ext uri="{BB962C8B-B14F-4D97-AF65-F5344CB8AC3E}">
        <p14:creationId xmlns:p14="http://schemas.microsoft.com/office/powerpoint/2010/main" val="427300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9255A021-1EE4-433C-B6EB-625FCE342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9655" y="491075"/>
            <a:ext cx="7804689" cy="640515"/>
          </a:xfrm>
        </p:spPr>
        <p:txBody>
          <a:bodyPr/>
          <a:lstStyle/>
          <a:p>
            <a:r>
              <a:rPr lang="en-GB" altLang="en-US" dirty="0"/>
              <a:t>What next?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720C6-CDBB-40CB-BD8E-FA8DAC7941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2"/>
            <a:endParaRPr lang="en-GB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91E8EA-60BE-49FB-84C7-DDB9499946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2"/>
            <a:r>
              <a:rPr lang="en-GB" sz="1400" dirty="0"/>
              <a:t>New regulations, guidance</a:t>
            </a:r>
          </a:p>
          <a:p>
            <a:pPr lvl="2"/>
            <a:endParaRPr lang="en-GB" sz="1400" dirty="0"/>
          </a:p>
          <a:p>
            <a:pPr lvl="2"/>
            <a:endParaRPr lang="en-GB" sz="1400" dirty="0"/>
          </a:p>
          <a:p>
            <a:pPr lvl="2"/>
            <a:r>
              <a:rPr lang="en-GB" sz="1400" dirty="0"/>
              <a:t>Greenwashing v “green hushing”</a:t>
            </a:r>
          </a:p>
        </p:txBody>
      </p:sp>
    </p:spTree>
    <p:extLst>
      <p:ext uri="{BB962C8B-B14F-4D97-AF65-F5344CB8AC3E}">
        <p14:creationId xmlns:p14="http://schemas.microsoft.com/office/powerpoint/2010/main" val="2702075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Text Placeholder 6">
            <a:extLst>
              <a:ext uri="{FF2B5EF4-FFF2-40B4-BE49-F238E27FC236}">
                <a16:creationId xmlns:a16="http://schemas.microsoft.com/office/drawing/2014/main" id="{4D3E9AF8-9C83-4998-9FA1-72D9B889E12C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altLang="en-US" dirty="0">
                <a:latin typeface="Caecilia LT Std Light" panose="02060503040505020204" pitchFamily="18" charset="0"/>
                <a:ea typeface="Caecilia LT Std Light" panose="02060503040505020204" pitchFamily="18" charset="0"/>
                <a:cs typeface="Caecilia LT Std Light" panose="02060503040505020204" pitchFamily="18" charset="0"/>
              </a:rPr>
              <a:t>Nigel Brook, partner</a:t>
            </a:r>
          </a:p>
        </p:txBody>
      </p:sp>
      <p:sp>
        <p:nvSpPr>
          <p:cNvPr id="103428" name="Text Placeholder 8">
            <a:extLst>
              <a:ext uri="{FF2B5EF4-FFF2-40B4-BE49-F238E27FC236}">
                <a16:creationId xmlns:a16="http://schemas.microsoft.com/office/drawing/2014/main" id="{8B3BCB92-BB24-45F2-B644-E134AD965681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altLang="en-US" dirty="0">
              <a:latin typeface="Caecilia LT Std Light" panose="02060503040505020204" pitchFamily="18" charset="0"/>
              <a:ea typeface="Caecilia LT Std Light" panose="02060503040505020204" pitchFamily="18" charset="0"/>
              <a:cs typeface="Caecilia LT Std Light" panose="02060503040505020204" pitchFamily="18" charset="0"/>
            </a:endParaRPr>
          </a:p>
        </p:txBody>
      </p:sp>
      <p:sp>
        <p:nvSpPr>
          <p:cNvPr id="103426" name="Title 2">
            <a:extLst>
              <a:ext uri="{FF2B5EF4-FFF2-40B4-BE49-F238E27FC236}">
                <a16:creationId xmlns:a16="http://schemas.microsoft.com/office/drawing/2014/main" id="{E049EA44-1385-4B48-B974-3C2FF9DD3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8875" y="1758950"/>
            <a:ext cx="6550025" cy="1244600"/>
          </a:xfrm>
        </p:spPr>
        <p:txBody>
          <a:bodyPr/>
          <a:lstStyle/>
          <a:p>
            <a:r>
              <a:rPr lang="en-GB" altLang="en-US" dirty="0">
                <a:ea typeface="Caecilia LT Std Light" panose="02060503040505020204" pitchFamily="18" charset="0"/>
                <a:cs typeface="Caecilia LT Std Light" panose="02060503040505020204" pitchFamily="18" charset="0"/>
              </a:rPr>
              <a:t>Thank you. Any questions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ouse style">
  <a:themeElements>
    <a:clrScheme name="Clyde &amp; Co Teal">
      <a:dk1>
        <a:srgbClr val="53565A"/>
      </a:dk1>
      <a:lt1>
        <a:srgbClr val="FFFFFF"/>
      </a:lt1>
      <a:dk2>
        <a:srgbClr val="00677F"/>
      </a:dk2>
      <a:lt2>
        <a:srgbClr val="3389A0"/>
      </a:lt2>
      <a:accent1>
        <a:srgbClr val="66A7B8"/>
      </a:accent1>
      <a:accent2>
        <a:srgbClr val="CCE2E7"/>
      </a:accent2>
      <a:accent3>
        <a:srgbClr val="E6F0F3"/>
      </a:accent3>
      <a:accent4>
        <a:srgbClr val="D7D8D9"/>
      </a:accent4>
      <a:accent5>
        <a:srgbClr val="EBEBEC"/>
      </a:accent5>
      <a:accent6>
        <a:srgbClr val="840B55"/>
      </a:accent6>
      <a:hlink>
        <a:srgbClr val="00677F"/>
      </a:hlink>
      <a:folHlink>
        <a:srgbClr val="00677F"/>
      </a:folHlink>
    </a:clrScheme>
    <a:fontScheme name="Clyde &amp; Co.">
      <a:majorFont>
        <a:latin typeface="Caecilia LT Std Light"/>
        <a:ea typeface=""/>
        <a:cs typeface=""/>
      </a:majorFont>
      <a:minorFont>
        <a:latin typeface="Caecilia LT Std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444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ouse style presentation (teal)" id="{673545F0-383E-4300-84B1-F71F6D3274EF}" vid="{B4BBA844-C059-45FC-9FE0-82432273EFF3}"/>
    </a:ext>
  </a:extLst>
</a:theme>
</file>

<file path=ppt/theme/theme2.xml><?xml version="1.0" encoding="utf-8"?>
<a:theme xmlns:a="http://schemas.openxmlformats.org/drawingml/2006/main" name="Alternative logo">
  <a:themeElements>
    <a:clrScheme name="Clyde &amp; Co Teal">
      <a:dk1>
        <a:srgbClr val="53565A"/>
      </a:dk1>
      <a:lt1>
        <a:srgbClr val="FFFFFF"/>
      </a:lt1>
      <a:dk2>
        <a:srgbClr val="00677F"/>
      </a:dk2>
      <a:lt2>
        <a:srgbClr val="3389A0"/>
      </a:lt2>
      <a:accent1>
        <a:srgbClr val="66A7B8"/>
      </a:accent1>
      <a:accent2>
        <a:srgbClr val="CCE2E7"/>
      </a:accent2>
      <a:accent3>
        <a:srgbClr val="E6F0F3"/>
      </a:accent3>
      <a:accent4>
        <a:srgbClr val="D7D8D9"/>
      </a:accent4>
      <a:accent5>
        <a:srgbClr val="EBEBEC"/>
      </a:accent5>
      <a:accent6>
        <a:srgbClr val="840B55"/>
      </a:accent6>
      <a:hlink>
        <a:srgbClr val="00677F"/>
      </a:hlink>
      <a:folHlink>
        <a:srgbClr val="00677F"/>
      </a:folHlink>
    </a:clrScheme>
    <a:fontScheme name="Clyde &amp; Co.">
      <a:majorFont>
        <a:latin typeface="Caecilia LT Std Light"/>
        <a:ea typeface=""/>
        <a:cs typeface=""/>
      </a:majorFont>
      <a:minorFont>
        <a:latin typeface="Caecilia LT Std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444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ouse style presentation (teal)" id="{673545F0-383E-4300-84B1-F71F6D3274EF}" vid="{B013250C-3FE7-486C-ADFA-F44BD64FE1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D15897F4F6E3428F6587D824A7E679" ma:contentTypeVersion="12" ma:contentTypeDescription="Create a new document." ma:contentTypeScope="" ma:versionID="0853a6abfd0ce872014fa40f851d191a">
  <xsd:schema xmlns:xsd="http://www.w3.org/2001/XMLSchema" xmlns:xs="http://www.w3.org/2001/XMLSchema" xmlns:p="http://schemas.microsoft.com/office/2006/metadata/properties" xmlns:ns2="b5f75e84-2629-4bf7-83ad-a810f9b2381c" xmlns:ns3="e491e656-871b-4dee-9409-ce7025a9df78" targetNamespace="http://schemas.microsoft.com/office/2006/metadata/properties" ma:root="true" ma:fieldsID="0228246e3f4b2117a1547ca293332029" ns2:_="" ns3:_="">
    <xsd:import namespace="b5f75e84-2629-4bf7-83ad-a810f9b2381c"/>
    <xsd:import namespace="e491e656-871b-4dee-9409-ce7025a9d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f75e84-2629-4bf7-83ad-a810f9b238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ba4f24a-62d0-4575-89b1-9f640fcd8f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91e656-871b-4dee-9409-ce7025a9d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3c914e4-c030-4454-92a1-0d4225e51cda}" ma:internalName="TaxCatchAll" ma:showField="CatchAllData" ma:web="e491e656-871b-4dee-9409-ce7025a9d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491e656-871b-4dee-9409-ce7025a9df78">
      <UserInfo>
        <DisplayName>McQuade, Allyson</DisplayName>
        <AccountId>508</AccountId>
        <AccountType/>
      </UserInfo>
    </SharedWithUsers>
    <TaxCatchAll xmlns="e491e656-871b-4dee-9409-ce7025a9df78" xsi:nil="true"/>
    <lcf76f155ced4ddcb4097134ff3c332f xmlns="b5f75e84-2629-4bf7-83ad-a810f9b2381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87E945-5159-4745-A24B-6074A2F40357}"/>
</file>

<file path=customXml/itemProps2.xml><?xml version="1.0" encoding="utf-8"?>
<ds:datastoreItem xmlns:ds="http://schemas.openxmlformats.org/officeDocument/2006/customXml" ds:itemID="{1A17B47C-82F0-4E51-8379-B34C61DF23A0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bb00b9a1-d746-4ace-867c-3ff2ecf09f55"/>
    <ds:schemaRef ds:uri="bec9b7f1-022d-4818-801c-7bfd407b7a32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purl.org/dc/terms/"/>
    <ds:schemaRef ds:uri="b458ae36-926d-45e0-9e34-53626a93ac4f"/>
    <ds:schemaRef ds:uri="c31d05f1-4ea0-464c-837b-97249c624709"/>
  </ds:schemaRefs>
</ds:datastoreItem>
</file>

<file path=customXml/itemProps3.xml><?xml version="1.0" encoding="utf-8"?>
<ds:datastoreItem xmlns:ds="http://schemas.openxmlformats.org/officeDocument/2006/customXml" ds:itemID="{5BBACC21-8070-41E2-8342-01A027D4FC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House style presentation (teal)</Template>
  <TotalTime>81</TotalTime>
  <Words>81</Words>
  <Application>Microsoft Office PowerPoint</Application>
  <PresentationFormat>On-screen Show (16:9)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.AppleSystemUIFont</vt:lpstr>
      <vt:lpstr>Arial</vt:lpstr>
      <vt:lpstr>Caecilia LT Std Light</vt:lpstr>
      <vt:lpstr>Caecilia LT Std Roman</vt:lpstr>
      <vt:lpstr>Calibri</vt:lpstr>
      <vt:lpstr>LucidaGrande</vt:lpstr>
      <vt:lpstr>House style</vt:lpstr>
      <vt:lpstr>Alternative logo</vt:lpstr>
      <vt:lpstr>Greenwashing: an overview</vt:lpstr>
      <vt:lpstr>Overview of today</vt:lpstr>
      <vt:lpstr>Targets for greenwashing allegations</vt:lpstr>
      <vt:lpstr>Risks for corporates, directors</vt:lpstr>
      <vt:lpstr>The lawyer: role; managing risks</vt:lpstr>
      <vt:lpstr>What next?</vt:lpstr>
      <vt:lpstr>Thank you. Any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style presentation</dc:title>
  <dc:creator>Brook, Nigel</dc:creator>
  <cp:lastModifiedBy>Brook, Nigel</cp:lastModifiedBy>
  <cp:revision>3</cp:revision>
  <dcterms:created xsi:type="dcterms:W3CDTF">2023-11-08T11:18:53Z</dcterms:created>
  <dcterms:modified xsi:type="dcterms:W3CDTF">2023-11-08T12:40:34Z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0x01010086D15897F4F6E3428F6587D824A7E679</vt:lpwstr>
  </property>
  <property fmtid="{D5CDD505-2E9C-101B-9397-08002B2CF9AE}" pid="3" name="_dlc_DocIdItemGuid">
    <vt:lpwstr>32f148be-66b9-434b-b74b-ef1e1b6d6e1c</vt:lpwstr>
  </property>
  <property fmtid="{D5CDD505-2E9C-101B-9397-08002B2CF9AE}" pid="4" name="PublishingExpirationDate">
    <vt:lpwstr/>
  </property>
  <property fmtid="{D5CDD505-2E9C-101B-9397-08002B2CF9AE}" pid="5" name="Type of document">
    <vt:lpwstr/>
  </property>
  <property fmtid="{D5CDD505-2E9C-101B-9397-08002B2CF9AE}" pid="6" name="PublishingStartDate">
    <vt:lpwstr/>
  </property>
  <property fmtid="{D5CDD505-2E9C-101B-9397-08002B2CF9AE}" pid="7" name="_dlc_DocId">
    <vt:lpwstr>SNVRNQJ2MC6M-16-294</vt:lpwstr>
  </property>
  <property fmtid="{D5CDD505-2E9C-101B-9397-08002B2CF9AE}" pid="8" name="_dlc_DocIdUrl">
    <vt:lpwstr>http://oursharedtoolkit/design/_layouts/15/DocIdRedir.aspx?ID=SNVRNQJ2MC6M-16-294, SNVRNQJ2MC6M-16-294</vt:lpwstr>
  </property>
</Properties>
</file>